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7" r:id="rId4"/>
    <p:sldId id="258" r:id="rId5"/>
    <p:sldId id="298" r:id="rId6"/>
    <p:sldId id="259" r:id="rId7"/>
    <p:sldId id="299" r:id="rId8"/>
    <p:sldId id="260" r:id="rId9"/>
    <p:sldId id="301" r:id="rId10"/>
    <p:sldId id="261" r:id="rId11"/>
    <p:sldId id="262" r:id="rId12"/>
    <p:sldId id="302" r:id="rId13"/>
    <p:sldId id="263" r:id="rId14"/>
    <p:sldId id="300" r:id="rId15"/>
    <p:sldId id="264" r:id="rId16"/>
    <p:sldId id="265" r:id="rId17"/>
    <p:sldId id="266" r:id="rId18"/>
    <p:sldId id="267" r:id="rId19"/>
    <p:sldId id="268" r:id="rId20"/>
    <p:sldId id="303" r:id="rId21"/>
    <p:sldId id="269" r:id="rId22"/>
    <p:sldId id="270" r:id="rId23"/>
    <p:sldId id="304" r:id="rId24"/>
    <p:sldId id="271" r:id="rId25"/>
    <p:sldId id="305" r:id="rId26"/>
    <p:sldId id="272" r:id="rId27"/>
    <p:sldId id="306" r:id="rId28"/>
    <p:sldId id="273" r:id="rId29"/>
    <p:sldId id="275" r:id="rId30"/>
    <p:sldId id="277" r:id="rId31"/>
    <p:sldId id="279" r:id="rId32"/>
    <p:sldId id="280" r:id="rId33"/>
    <p:sldId id="281" r:id="rId34"/>
    <p:sldId id="282" r:id="rId35"/>
    <p:sldId id="283" r:id="rId36"/>
    <p:sldId id="284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18:06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 1360 1631 0,'0'0'35'15,"34"-18"13"-15,-34 18 7 0,3-12 8 16,-3 12 8-16,0-13-1 0,0 13 5 0,3-7-5 16,-3 7 3-16,0 0-6 0,3-14-3 15,-3 14-11-15,0 0-2 0,0 0-13 16,0 0-1-16,0 0-11 0,0 0-7 0,0 0-1 16,0 0-6-16,0 0 1 0,0 0-2 15,0 0-2-15,0 0-2 0,17 31-1 16,-13-19 3-16,-1-1-3 0,3 3-1 15,1-1 3-15,0 2-2 0,3 0-2 0,-4-1 0 16,1 3 0-16,0-3 2 0,0-2-3 16,2 1-2-16,-2-2 4 0,3-4 3 15,0 0 0-15,-10-7 4 0,17 8 13 16,-1-8 10-16,-16 0 2 0,51-18-4 0,-5-7-1 16,4-3-3-16,-10-1 4 0,4-6-1 15,-1-1-6-15,3 2 1 0,-5-1-5 16,-8 3 5-16,0-4-6 0,7 5-5 0,-7 2 2 15,-12 4-2-15,-4 8-3 0,-4-1 1 16,-1 3-4-16,2 3-1 0,-1 2-4 0,-2 0 3 16,-1 2 0-16,-7 1 4 15,3 0-3-15,5-1-9 0,-11 8-34 16,10-13-47-16,-10 13-47 0,9-7-36 0,-9 7-76 16,11-8-114-16,-11 8-94 0,6-6-157 15,-6 6-105-15</inkml:trace>
  <inkml:trace contextRef="#ctx0" brushRef="#br0" timeOffset="33717.32">4453 3102 1738 0,'0'0'50'16,"-10"-7"21"-16,10 7 11 16,-10-7 11-16,10 7 1 0,0 0 9 0,-10-11-2 0,10 11-2 15,0 0 7-15,-7-6 2 16,7 6-4-16,0 0-2 0,0 0-11 0,0 0-8 16,0 0-9-16,0 0-14 0,0 0-5 15,0 0-8-15,0 0-2 0,0 0-6 16,0 0-11-16,-3 25-1 0,3-25-3 0,17 18 1 15,-11-11-4-15,7 7-11 0,-2-7 7 16,-2 3-1-16,5-2-2 0,-1-1 8 0,0 1-4 16,4-4 3-16,-4-1-2 0,4-3 3 15,-17 0 20-15,51-11 12 0,-21 0 4 16,13-11 1-16,-4-3-2 0,12 0-2 16,-5-6-11-16,1 1 1 0,-7-2-6 0,7 0-7 15,-8-2-1-15,-5 5 0 0,-4 4-3 16,-10 4-9-16,3 5 4 0,-3-1-6 15,-3 6-2-15,-4-4 1 0,1 8-10 0,-4-4 7 16,-1 1-19-16,2 3-36 0,-5-1-33 16,1 1-48-16,3 1-47 0,0 2-59 15,-3 1-72-15,-1-2-86 0,-6 5-122 0,0 0 43 16,0 0-216-16,0 0-177 0</inkml:trace>
  <inkml:trace contextRef="#ctx0" brushRef="#br0" timeOffset="54734.09">2409 9269 2102 0,'0'0'106'0,"0"0"2"15,0 0-16-15,0 0-5 0,0 0-12 16,0 0-13-16,0 0-8 0,0 0-5 16,0 0-8-16,0 0-6 0,-3 38 2 0,6-23-2 15,-3 6 1-15,3-4-2 16,1 8 3-16,0 0-4 0,-1 9 1 0,0-2-2 16,1 4 4-16,-4-5 1 0,3 2-4 0,0 3 6 15,3-8-2-15,-2 1-2 16,0 2-7-16,-1-9 0 0,0 3-2 0,1-4 0 15,-1 1 0-15,3-5-3 0,-2 1 2 16,-1-3 0-16,1-4 8 0,-4 3-2 0,0-7-10 16,0-7-39-16,6 12-35 0,-6-12-40 15,0 0-78-15,0 9-110 0,0-9-110 16,0 0-90-16,0 0 31 0,0 0-115 0,-26-18-66 16</inkml:trace>
  <inkml:trace contextRef="#ctx0" brushRef="#br0" timeOffset="55001.5">2270 9793 1708 0,'-14'1'51'0,"14"-1"-5"0,-10 7-3 15,10-7-9-15,0 0-6 0,-3 14 3 16,3-14 4-16,0 17-4 0,0-17 5 0,10 19 1 16,-4-5 1-16,8-4 2 0,-8 2 2 15,7 1-1-15,-2-4-3 0,2 0 8 0,1-2 9 16,2-2 17-16,-2-1 6 0,5-6 14 15,-19 2-6-15,51-17 16 0,-18 2-16 16,10-13-6-16,-3-1-9 0,-3-4-4 0,-10 8-6 16,-5 0 0-16,-1 0 9 0,-1 0-12 15,-4 5-11-15,-5-1-4 0,-1 3-14 16,-4 2-39-16,0 0-34 0,2 4-46 16,-2-1-44-16,1 1-56 0,-7 2-72 15,0 3-106-15,0 7-100 0,0 0-184 0,-3-10-149 16</inkml:trace>
  <inkml:trace contextRef="#ctx0" brushRef="#br0" timeOffset="81569.64">1639 14024 2209 0,'-9'-4'61'0,"2"-4"9"0,7 8-4 16,0 0-6-16,0 0-15 0,0 0-10 0,0 0 4 15,0 0-6-15,0 0-8 0,7 47-1 16,2-23 4-16,5 1-4 0,9 12 8 15,7 1 4-15,-3-5-1 0,-4-4 16 0,10 0 3 16,11-4 9-16,-4-8 26 0,-4-6 16 16,4-5 26-16,4-9 3 0,26-11-1 15,13-18-6-15,0-11-9 0,4-3-12 16,23-22-10-16,-23 15-11 0,-4 1-4 16,4 2-9-16,-21 2-9 0,1 4-1 0,-17 11-5 15,-10 2-12-15,4 5-1 0,-14 8-7 16,-8 4-7-16,-8 1-10 0,2 5-35 15,-2-2-42-15,-4 5-33 0,1-1-21 0,-11 6-33 16,0 0-43-16,25 4-49 0,-25-4-70 16,8 7-102-16,-8-7-119 0,3 10 55 0,-3-10-233 15,0 0-198-15</inkml:trace>
  <inkml:trace contextRef="#ctx0" brushRef="#br0" timeOffset="146007.69">15926 11000 1723 0,'-33'-3'-67'16,"3"3"14"-16,3-3 18 0,3 9 15 15,8-6 22-15,-1 1 8 0,4 3 10 0,-1-2 3 16,1 0 5-16,1 4 8 0,1-3 6 16,1 1 2-16,4 0 2 0,-1 2 4 0,7-6 1 15,-4 11 6-15,4-11 8 0,4 8 11 16,12 0 0-16,5-2 6 0,12 1-1 0,27 5 0 15,13-2 1-15,24 5 4 16,10-5 2-16,16 3-5 0,-3-1-8 0,20 1 1 16,7-1-4-16,-4 1-7 0,36 5 1 15,-29-3-6-15,34 2-6 0,-1-5-8 0,-36 3-3 16,33 1 1-16,-33-4-6 0,-1-5 1 16,-2 0-10-16,-1 1-1 0,3 1 2 15,1-8-5-15,-6 6 2 0,-11-1 0 0,-1-1-11 16,-5 1 4-16,-1 1-6 0,-9 0 1 15,-5 1 0-15,-29-4 4 0,-2 3-6 0,-9 1-6 16,4 1 8-16,-13-2-6 0,-13 1 1 16,-7-4 0-16,-7 2 0 0,-3-5-6 15,0 5 2-15,-3-5 1 0,0 7-1 16,-8-5-25-16,8 0-36 0,-3 2-28 0,-1-3-34 16,-10 1-33-16,11-2-45 0,-11-1-48 15,-3 0-52-15,7 0-159 0,-17 0 12 16,20-4-151-16,-14 2-94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4:21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 8043 1698 0,'0'0'26'0,"0"0"7"0,0 0 14 0,0 0 20 16,0 0 14-16,0 0 3 0,3 42 3 15,0-27-2-15,4 10 2 0,-1-3-5 16,11 3 1-16,0 3-6 0,-1-3-2 0,21 5-2 15,-1-3 1-15,12-8-14 0,-2-5 19 16,21-4 5-16,6-16 2 0,27-3-3 16,-7-14 0-16,4-7-3 0,0-2-7 15,3-11 6-15,3-4-23 0,-10 2 6 0,4-2-2 16,-7 4-12-16,-13 0 6 0,-4 4-12 16,-6 3-3-16,-17 7-8 0,-4 4 5 15,-5 0 0-15,-8 4-12 0,-9 4 5 0,-5 5 1 16,-5-1-8-16,-1 5-6 0,-7 1-11 15,5-3-26-15,-1 5-39 0,-10 5-42 0,12-7-35 16,-12 7-28-16,0 0-41 0,0 0-48 16,-25 22-56-16,4-12-108 0,4 5-46 15,-10 0-189-15,-3 2-149 0</inkml:trace>
  <inkml:trace contextRef="#ctx0" brushRef="#br0" timeOffset="297.39">2126 8437 1825 0,'3'13'-85'0,"-3"-13"13"15,17 5 19-15,0-5 2 0,16-5 10 16,27-5 9-16,11-5-6 0,22-10 9 16,3 0-17-16,-2-6-84 0,-1-6-295 0,-6-2 66 15</inkml:trace>
  <inkml:trace contextRef="#ctx0" brushRef="#br0" timeOffset="20498.39">19586 16331 1814 0,'-13'-1'133'0,"13"1"11"16,0 0 4-16,0 0-3 0,-14-3-13 15,14 3-15-15,0 0-1 0,0 0 5 0,-3 22 7 16,6-9-2-16,1 2-4 0,6 6-9 15,3-2 8-15,0 1-14 0,4 3-6 16,7-2-6-16,-2 0-1 0,8-6-3 0,18 3-7 16,15-8 0-16,3-7-11 15,38-14-3-15,9-6-8 0,10-13-7 0,24-15-1 16,0-5-13-16,3 0-5 0,-17-3 1 16,-33 10-1-16,-13 0-8 0,-7 10-4 0,-7 0-1 15,-19 5-6-15,-15 6-11 0,-5 6-9 16,-4 2-14-16,-10 2-27 0,-4 1-37 15,-2 1-44-15,-1 3-50 0,-3 4-46 0,-10 3-49 16,0 0-65-16,7-2-123 16,-7 2-53-16,0 0 50 0,0 0-218 0,0 0-175 15</inkml:trace>
  <inkml:trace contextRef="#ctx0" brushRef="#br0" timeOffset="24582.39">25496 4667 1972 0,'0'0'14'0,"0"-10"29"0,0 10 16 0,0 0 6 16,0-12 0-16,0 12-6 0,0 0-7 15,0 0-5-15,-3-10-3 0,3 10 2 16,0 0 10-16,0 0 0 0,0 0 1 16,-6 30 8-16,-2-16 3 0,5 4-4 0,-4 2-6 15,1 5 3-15,-5 3 5 0,5-3-4 16,-4 5-1-16,1-2-2 0,-2-3 0 0,8 0-3 15,-4-6-9-15,1 4 3 0,3-8-15 16,-1 0 5-16,0-5 5 0,4 2 13 16,-3-5 19-16,3-7 19 0,-3 13 11 0,3-13-16 15,0 0-8-15,0 0-14 0,0 0-2 16,-4-42-7-16,4 14-4 0,0-2-8 0,4-8-7 16,-4-19-5-16,3 5-6 15,-6 7-3-15,3-8-8 0,-4 10-2 0,1 9 5 16,-7-1-13-16,3 4-1 0,1 6-2 15,-7 6-7-15,6-1-4 0,-7 8-17 16,8-1 10-16,-4 2-16 0,-4 7 4 0,5 0-4 16,9 4 5-16,0 0 0 0,-37 15-5 15,23-4 11-15,5 2-3 0,-1 2 1 0,2 2 0 16,5 2 4-16,-3-1 3 0,6 3-1 16,0-4 2-16,0 1 0 0,3 0 3 15,3-1-4-15,2-1-9 0,5-2 14 0,-4-3 8 16,5-2-5-16,10 0 2 0,-1-3 2 15,-3-1-2-15,7-5 1 0,-1 0 4 16,5 0-3-16,-6-4 3 0,5 4 0 0,0-1 2 16,-3-2-13-16,0 3 3 0,-3 0 4 15,-1 0-7-15,0 0-1 0,0 4 2 16,-2 2 3-16,2 5-5 0,-3-3 3 0,0 6 1 16,-4 3 2-16,-2-2 1 0,-1 6-6 15,-6 1 3-15,0 0 1 0,2 6 5 16,-5 0-3-16,-4-3 7 0,-4-6-8 0,1 1 8 15,3 3-3-15,-3-3-1 0,3-2 4 16,-3-6-14-16,0 1 16 0,3-5 3 0,0 6-1 16,-4-4-2-16,4-10 2 15,0 0-2-15,0 0 4 0,0 0-3 0,0 0-6 16,0 0 4-16,0 0 4 0,0 0-4 16,-10-32-5-16,13 19 0 0,-3-2 0 15,7-3-1-15,0-4 1 0,2 2 0 0,4-5-3 16,4 2 4-16,17-9 0 0,-8 12-3 15,11-10 1-15,-1 2-3 0,-2 11 2 0,-4 2-7 16,-10 1-1-16,4 7 6 0,-5 3-5 16,1 1-1-16,-3 1 1 0,-17 2 0 15,34 5 2-15,-21 2 6 0,4 3-9 0,2 2 5 16,1 6 5-16,1 5-4 0,-2-1 3 16,-5 3 1-16,-1 5 0 0,1-5-1 0,2 3-2 15,-2 1 2-15,-1-1-1 0,-7 1 1 16,5 0-2-16,-5-8 5 0,1 4-12 15,-1-4 7-15,1 1 5 0,3-4-1 16,-3-4-5-16,-4 3 0 0,4-5-1 0,-4-2-7 16,7-3 13-16,0 3 4 0,0-2 2 15,4-5-8-15,-14-3 0 0,30 0 0 16,-11-3 5-16,5-2 1 0,6-8-7 0,0-4 7 16,9-12-3-16,-4-3 2 0,1 0 2 15,1-5-5-15,-7-3 3 0,3-1-3 0,-6-3 1 16,3-1 2-16,-14 2-2 0,4-1 1 15,-7 6-5-15,-6 5 2 0,-3 1 11 16,5 2-1-16,-5 7 4 0,-1 1 7 16,-3 4-2-16,0-3 5 0,0 5-3 15,0 3-5-15,-3 3-13 0,3-1 7 0,0 11-4 16,-7-8-6-16,7 8 1 0,0 0 5 16,0 0-8-16,0 0-1 0,-33 29 4 0,23-11 1 15,0 2 16-15,-3 10 0 0,6-8 4 16,0 9 7-16,-3 2 2 0,7 1 6 0,0 0-3 15,-4 4 2-15,4-1-2 0,3 1-4 16,-4-1-2-16,4-1-2 0,0-6-2 16,0 4-1-16,0-6 0 0,4 0-3 0,-1-3 1 15,0-3 0-15,4 0-1 0,-1-4 2 16,1 0-2-16,-4-4-4 0,4-1-6 16,3-1-21-16,3-5-24 0,-6 2-46 15,10-7-50-15,-4-2-71 0,-13 0-75 0,31-12-91 16,-12-1-156-16,-8 2-27 0,5-3 60 15,1-1-283-15,-4-6-263 0</inkml:trace>
  <inkml:trace contextRef="#ctx0" brushRef="#br0" timeOffset="24782.48">26616 4836 2299 0,'-16'-1'49'16,"16"1"18"-16,-24 0 13 0,24 0 1 0,0 0 0 15,-9-6-13-15,9 6-10 0,0 0 1 16,39-9-9-16,-9 0-7 0,7 2-12 16,20-5-20-16,-7 5-24 0,-7 0-21 0,-3-1-29 15,-4-1-25-15,2 1-32 0,-8 0-39 16,-5-1-55-16,2 1-78 0,-10 2-386 16,7-1-174-16</inkml:trace>
  <inkml:trace contextRef="#ctx0" brushRef="#br0" timeOffset="25466.5">27639 5070 1986 0,'-10'5'3'16,"10"-5"8"-16,0 0 5 0,0 0-4 0,0 0-2 16,0 0-2-16,0 0-1 0,0 0-14 15,0 0-2-15,60-5-12 0,-60 5-11 0,27-5-8 16,-17 1-10-16,-10 4-10 0,20-1 0 16,-20 1 2-16,16-3-1 15,-16 3 7-15,0 0 5 0,0 0-1 0,0 0 11 16,0 0-1-16,0 0 3 0,0 0 12 15,0 0 0-15,0 0 7 0,0 0-2 0,0 0 1 16,0 0-3-16,0 0 7 0,0 0-2 16,0 0 7-16,0 0 14 0,0 0 9 15,0 0 2-15,0 0 17 0,5-10 17 0,-5 10 16 16,0 0 16-16,3-12 16 0,-3 12 15 16,3-10 15-16,-3 10 11 0,0 0 8 0,0 0 2 15,3-14-6-15,-3 14-4 0,0 0-22 16,0 0-17-16,0 0-10 0,0 0-19 15,0 0 4-15,0 0 4 0,0 0 5 0,-17 34 6 16,11-18 11-16,-4 5-6 16,-4 7 1-16,1 2 2 0,0-3-8 0,3 6-12 15,-3-4-6-15,2 3-5 0,1-1-7 16,-3-3-2-16,3 2-11 0,3-8-3 0,4 1-4 16,-3-3-15-16,2-3-23 0,1-2-34 15,-1-2-8-15,4-8-34 0,0-5-62 16,0 0-53-16,0 0-39 0,0 0-54 0,20-48-67 15,-10 3-96-15,4-10-39 0,-4-2-210 16,-4 0-187-16</inkml:trace>
  <inkml:trace contextRef="#ctx0" brushRef="#br0" timeOffset="25600.31">27710 4804 2060 0,'-11'-22'49'0,"5"5"15"16,-1 2 6-16,-3 5-5 0,0 2-6 16,-3 1-6-16,-1 4-10 0,14 3-1 15,-33-2-11-15,13 4 3 0,3 4-2 0,1-2-10 16,2 4-11-16,8 5-28 0,-1-5-35 15,7 6-43-15,0-14-57 0,13 25-64 0,1-15-126 16,6 2-257-16,0-5-99 0</inkml:trace>
  <inkml:trace contextRef="#ctx0" brushRef="#br0" timeOffset="25751.37">28156 4995 1759 0,'0'0'18'0,"17"2"14"16,-17-2 15-16,0 0 7 0,19 3 3 15,-19-3 0-15,21 0-6 0,-21 0-6 0,27-3-2 16,-10 6-5-16,-17-3-3 0,36-5-17 16,-17 5-31-16,2 0-46 0,-1-3-57 0,-4 1-67 15,-2 2-458-15,-4-4-137 0</inkml:trace>
  <inkml:trace contextRef="#ctx0" brushRef="#br0" timeOffset="25900.19">28126 5240 1804 0,'-7'7'-46'16,"1"-1"20"-16,6-6 23 0,0 0 6 16,0 0-2-16,0 0 6 0,40 0-3 0,-10-8 0 15,-3 3-1-15,12-3-13 0,2 1-31 16,2 2-48-16,0-5-45 0,1 3-369 0,-8-6-7 16</inkml:trace>
  <inkml:trace contextRef="#ctx0" brushRef="#br0" timeOffset="26282.29">29190 4953 1521 0,'6'-17'60'15,"-3"6"11"-15,1-3 15 0,-1 6 6 0,0-3 5 16,-3 11 3-16,-3-20-3 0,0 13-4 15,3 7-9-15,-10-12-8 0,10 12-14 16,-27 0-4-16,27 0-2 0,-46 8 7 0,12 6-2 16,-12 8 1-16,3 3 1 0,-1 7-8 15,4 4-5-15,0 2-4 0,6 4-3 0,4 3 2 16,11 0-4-16,8-1-2 0,5-3 1 16,6-8-6-16,10-1 4 0,10 8-10 15,0-11 1-15,13-1 6 0,13-7-5 16,-5-13-2-16,-1-2-6 0,4-12 4 15,-1-1-9-15,10-11-3 0,-7-7-4 0,-2-4 4 16,-10-3-21-16,-1-11-4 0,-3-3-11 16,-8 0-5-16,-11-4-13 0,-8 7-17 0,-3 3-27 15,-6 5-27-15,-5-1-36 0,-2 10-43 16,-4-2-53-16,1 6-111 0,-4 4-91 16,4 11-150-16,-2-3-94 0</inkml:trace>
  <inkml:trace contextRef="#ctx0" brushRef="#br0" timeOffset="31116">26366 4000 1289 0,'-33'-18'100'15,"-4"3"-28"-15,1 1 1 0,-21-4 12 0,0 4-11 16,-3 3 5-16,7 5-1 0,3 6-6 16,-24-1 2-16,4 2 5 0,-2 8 2 0,-2 6 10 15,-17 2 1-15,1 5 0 0,-3 6 4 16,14-2-7-16,-2 7-6 0,2 5 1 16,5 2 2-16,4 6-14 0,0-4-4 15,7 5 5-15,3 1-5 0,10 4 9 16,7 1-7-16,13-6-9 0,-3 14 5 0,9-10-7 15,-3 17 2-15,7 2-5 0,10-8 1 16,-3 13-3-16,17-4-5 0,-1-4 2 0,0 19-7 16,3-3 1-16,15 6-3 0,-2-4-5 15,8 0-3-15,14-2 1 0,-8-4-4 16,16-1-3-16,5-6 9 0,3-4-11 0,9-1 12 16,1-2-10-16,2-5-2 0,2 1 0 15,9-10 0-15,0 2 5 0,7-6 1 0,3 2-4 16,6-5-2-16,11-1 4 0,3-8-5 15,29 15 2-15,-22-22-5 0,7-6 5 16,-4-5-3-16,3-5-1 0,4-9 0 16,-1-3 1-16,1 0-6 0,-7 0 1 15,-6-10-4-15,-8-1-1 0,-6-3-2 0,-3-1-2 16,-7-6 5-16,-3 0-3 0,-8-4 0 16,-15 2-2-16,5-8 0 0,-9 6-3 0,14-14 5 15,-10 3 5-15,-1-8-1 0,-6 2 2 16,-8-11-2-16,1-4 3 0,-2-8-6 0,-2-6 2 15,-10-5 0-15,1-12-6 16,-4-7 1-16,-9-8-4 0,-7-4 1 0,-8-8 1 16,-2-2-1-16,-14 0-3 0,-16-22-4 15,-14 12 0-15,-12 4 3 0,-25 16-7 0,-5 9 2 16,-32 10-3-16,1 12 1 0,-23 13-1 16,-17 15-5-16,-7 6-12 0,-6 12-15 15,26 13-21-15,7 4-15 0,3 8-13 0,4 5-22 16,13 5-20-16,30 0-25 0,-13 10-17 15,23 3-29-15,10-1-25 0,0 5-37 16,10 1-47-16,7-2-133 0,13 0-63 0,3-3 68 16,7-1-165-16,4 1-101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5:03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11244 1711 0,'0'0'77'0,"3"-12"14"16,-3 12 7-16,0 0-6 0,3-10-3 15,-3 10-4-15,0 0-6 0,0 0-8 0,0 0-12 16,0 0-4-16,0 0-3 0,0 0-2 16,0 0 10-16,0 0-7 0,6 37 7 15,-6-21 5-15,0 3-4 0,0 2-8 0,0-2 1 16,0 9 4-16,0-3-9 16,4 0-7-16,0 0 1 0,-4-7-5 0,6 3 3 15,-2-2-2-15,-4-5-1 0,0-1-9 16,0-2 1-16,3-1-1 0,0-2 0 0,-3-8 14 15,3 17-2-15,-3-17 4 0,0 0-13 16,0 0-3-16,3 7-4 0,-3-7-1 16,0 0 1-16,0 0-6 0,0 0 0 0,0 0 1 15,-12-32-8-15,5 19 2 0,4-2-4 16,3-3-1-16,3-3 3 0,-6 0-2 0,-1-4 3 16,0-4-8-16,1 4 2 15,0-1-3-15,0 1 3 0,3 1-1 0,-3 7-1 16,-1 1-2-16,-2-1-3 0,6 6-3 15,0-3 2-15,-3 6 0 0,3 8-7 16,-5-17 3-16,5 17 0 0,0 0 1 0,0 0-3 16,0 0-1-16,0 0 6 0,-19 33-4 15,13-16 5-15,-5 4 1 0,8 8 0 0,-4 2 0 16,1-1 1-16,-5 2 3 0,-2 17 5 16,4-16-1-16,4 0 3 0,-1-2-2 15,-1-1-3-15,1-5 7 0,3-2-4 0,0-7 2 16,-2 1-4-16,5-3 6 0,-6-3 1 15,6 3-1-15,0-4 2 0,0-10 4 16,0 12-3-16,0-12 2 0,0 0-5 16,0 0-2-16,0 0-1 0,0 0-6 0,0 0 2 15,0 0-17-15,0 0 0 0,0 0-24 16,-16-36-28-16,16 28-21 0,0 8-37 0,3-17-30 16,-6 9-35-16,3 8-39 0,9-21-27 15,-9 8-41-15,10-1-85 0,-10 2-63 16,8-3-191-16,1-2-129 0</inkml:trace>
  <inkml:trace contextRef="#ctx0" brushRef="#br0" timeOffset="379.77">5026 11232 1832 0,'-10'-13'-14'16,"10"13"16"-16,0 0 5 0,0 0 1 15,-17 0 3-15,17 0 0 0,0 0-3 0,0 0-1 16,-30 13 6-16,24-5 5 0,-4-1 6 15,-4 3 1-15,1 2 1 0,4 1 0 16,-2-2 2-16,-2-3 2 0,-1 6-3 0,8-3-4 16,-4 0-3-16,7-4-3 0,-4 0-1 15,7-7 5-15,-14 8 9 0,14-8 4 0,-6 9-1 16,6-9-5-16,0 0-6 16,0 0-2-16,0 0 0 0,0 0 0 0,0 0-3 15,0 0-2-15,0 0 0 0,10-31-2 16,-4 20 2-16,-6 11-8 0,20-14 5 15,-6 2-1-15,2 2-3 0,5 2 2 0,-2-2 2 16,8 6 3-16,-7-2 6 0,4 1-2 16,-5 5 6-16,5 2 4 0,-4 4 1 0,3-2-4 15,0 9 6-15,1-1-6 0,3 3 2 16,-11 1-1-16,1-1-4 0,-1 2 0 16,-2 2 0-16,2-1-2 0,-2 3-7 0,2-3-33 15,-5-4-43-15,-5 1-40 0,1-2-56 16,-7-5-58-16,6-4-153 0,-3-1-306 15,-3-3-170-15</inkml:trace>
  <inkml:trace contextRef="#ctx0" brushRef="#br0" timeOffset="3964.66">7126 5103 2043 0,'0'0'85'0,"7"-17"21"15,-7 17 16-15,0-8 12 0,0 8 2 16,-4-11-4-16,4 11-15 0,0 0-10 0,0 0-13 16,-6-10-15-16,6 10-3 0,0 0-4 15,0 0-2-15,-10 38 2 0,7-16-2 16,-1 6 5-16,8 6-1 0,-4 4-13 0,0 2 6 16,-4 13-1-16,4-9-6 0,10 9-4 15,-7-3-6-15,1-7 3 0,-4-7-3 16,6 0-8-16,-2-1-5 0,-1-7-3 15,1-2-3-15,-4-1-7 0,3-4 4 0,-3 0-12 16,0-7-15-16,3 1-12 0,0-2-14 16,4-4-19-16,-7-3-48 0,0-6-48 0,0 0-41 15,0 0-24-15,0 0-26 0,0 0-19 16,-3-28-32-16,-1 13-28 0,4 1-54 16,-3-4-59-16,0-2-183 0,3 2-106 0</inkml:trace>
  <inkml:trace contextRef="#ctx0" brushRef="#br0" timeOffset="4414.49">7153 5070 1826 0,'-4'-10'72'0,"1"3"4"0,-3 1 3 0,6 6 1 16,0 0-3-16,-30 3 4 0,30-3-1 16,-30 15 0-16,3-5-4 0,0 7 7 15,-3-2-8-15,3 7 4 0,-9 6-8 0,-1 1-2 16,1 2-3-16,-1-1-15 0,10-7-4 15,7-1 1-15,-3 1-2 0,3-3-6 16,-3-1 0-16,5-1-8 0,6-4-2 0,-2-3-6 16,4 2 1-16,0-6 1 0,4 1 3 15,-2-1 18-15,8-7 4 0,-9 8 4 0,9-8-7 16,0 0-11-16,0 0-4 0,0 0-4 16,-10-29 4-16,10 13-7 0,3-1-2 15,4-7-4-15,2-1-4 0,2-4 3 16,2-4-6-16,4 6 0 0,-1-2 2 15,1 4-5-15,-4 0-10 0,1 6 8 0,2 6 1 16,8 1-9-16,-4 6 6 0,3 2-2 16,0 4-4-16,11 4 2 0,2 10 3 0,11 3-6 15,-4 11 7-15,4-1-4 0,3 4 4 16,-3-2 1-16,-1 4-1 0,1-3 7 0,-7 0-2 16,-4-1-3-16,-9-5-2 0,0-5 2 15,-3 1-1-15,-1-5-2 0,-7-2 4 16,1 2 4-16,-4-5-21 0,-2-1 3 15,-1-2-11-15,-4-1-35 0,1-3-52 16,-7-3-58-16,0 0-65 0,0 0-71 0,0 0-132 16,-20-23-55-16,9 8 52 0,-1 3-189 15,-6-4-119-15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5:23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13693 2971 1571 0,'0'0'-21'0,"20"-17"21"16,-17 9 13-16,-3 8 26 0,-3-21 13 16,-4 9 9-16,1-5 5 0,-4 0 7 15,-4 2 7-15,4 1 6 0,-10-1 7 16,4 1 1-16,-1 0-8 0,-4 7-14 0,2-1 5 15,-1 8-7-15,-7 0 2 0,-6 4 0 16,-4 7-4-16,4 2-12 0,3 2-7 16,-7 10 6-16,0 7-7 0,1 3 4 0,5-2-9 15,9 7-1-15,5-5-7 0,4 7 0 16,5-2-1-16,8-5-6 0,0 2 0 0,8-1 4 16,-8 2-5-16,16 6-3 0,-2-9-2 15,-4-7-2-15,6-3 2 0,1-6-2 16,-4-1-2-16,4-5 4 0,-1-6-10 0,8-2 4 15,-1-10-5-15,7-2 0 0,0-3 0 16,13-15-3-16,-2 0 0 0,-8-6-4 16,-9 4 10-16,-5 0-5 0,8-10-2 15,-14 1 0-15,-3 5 4 0,0 6 11 0,-3 4 21 16,-4 0 2-16,1 6 7 0,2-3-4 16,-2 4-2-16,-1 3 2 0,-3 0-7 15,0 3-7-15,0 8-6 0,6-10-5 0,-6 10 0 16,0 0-6-16,0 0 3 0,0 0-7 15,-6 35 3-15,-1-16-14 0,7 5 15 0,-6 1-1 16,6 5-1-16,0 5-1 0,0 1-1 16,0 3-19-16,3-3-11 0,-3 0-41 0,3-1-42 15,4-2-46-15,6-4-50 0,-9-4-50 16,-1-8-46-16,7 0-96 16,-7-9-93-16,7 0 51 0,-7-2-183 0,-3-6-111 15</inkml:trace>
  <inkml:trace contextRef="#ctx0" brushRef="#br0" timeOffset="184.18">14070 3282 1879 0,'3'-7'93'0,"-3"7"5"0,13-12-2 16,-6 1-10-16,3 4-11 0,6 0-3 0,-2-4-8 16,2 1-4-16,8-3-8 15,2 4-6-15,-2-4-7 0,6 1-19 0,-3-1-32 16,0 2-39-16,-8 3-45 0,-2-3-66 15,-1 4-58-15,1 0-111 0,-7 1-284 16,4 3-114-16</inkml:trace>
  <inkml:trace contextRef="#ctx0" brushRef="#br0" timeOffset="333.46">14156 3396 1810 0,'-10'14'25'15,"3"-7"15"-15,4 1 8 0,3-8 5 16,-3 13-2-16,3-13 2 0,0 0-4 0,0 0-2 15,0 0-10-15,0 0-4 0,60-17-38 16,-33 6-61-16,-5-3-53 0,8-3-73 16,0 1-442-16,14-12-132 0</inkml:trace>
  <inkml:trace contextRef="#ctx0" brushRef="#br0" timeOffset="534.53">14960 2982 1976 0,'6'-3'140'0,"-6"3"10"15,0 0 5-15,0 0 0 0,0 0-17 0,0 0-16 16,0 0-7-16,0 0 5 0,7 21-7 16,-11-8-5-16,-2 6-10 0,3 6-7 0,-4 0-9 15,3 3-8-15,-6 7-3 16,1 12-4-16,2-7-4 0,3-2-7 0,1-4-30 16,-4 1-45-16,4 1-70 0,6-1-60 15,-6-7-56-15,3-6-47 0,3-5-76 0,7 1-149 16,-3-9 17-16,3 0-200 0,3-5-157 15</inkml:trace>
  <inkml:trace contextRef="#ctx0" brushRef="#br0" timeOffset="800.53">15490 3271 2010 0,'26'-11'92'0,"-6"1"12"0,0 2-4 0,-6 1-8 16,2 4-1-16,-2 0-13 15,-14 3-6-15,33 0-5 0,-17 6-5 0,1 1-6 0,-4 3 1 16,4 5-4-16,-10-3-1 15,-1 5 4-15,-6 0 3 0,0-1 1 0,-3 5-1 16,-7 0-5-16,3-3 3 0,-6 3-4 16,-4-6-2-16,-2-1-9 0,-2-1 4 0,5-11-7 15,-4 1-8-15,3 0 3 0,17-3-7 16,-34-8 2-16,28 2-15 0,-7-5-4 16,2 1-15-16,5-5-32 0,3-3-17 0,0 1-30 15,6-4-37-15,0-1-45 0,8-8-49 16,-2-1-53-16,15-8-98 0,-2 3-92 15,12 3-200-15,-1-1-153 0</inkml:trace>
  <inkml:trace contextRef="#ctx0" brushRef="#br0" timeOffset="1668.05">18089 3121 2043 0,'11'-4'129'15,"-11"4"1"-15,13-13 10 0,-4 5-8 0,5 1-21 16,-1-3-11-16,8 1-6 0,-1-1-21 16,-1 0 7-16,-2 2-14 0,-4 1-3 0,4 1-4 15,-4 2-13-15,1-1 1 0,-14 5-6 16,16-7-8-16,-16 7-4 0,17 0 3 16,-17 0 1-16,0 0-9 0,0 0-1 0,23 7 1 15,-23-7-5-15,4 7-5 0,-4-7 8 16,3 11-11-16,-3-11 9 0,4 12-1 0,-4-12-14 15,0 10 8-15,0-10-9 16,0 11-1-16,0-11 2 0,-7 14 10 16,7-14 2-16,-4 15 10 0,-2-5 2 0,2 0-2 15,1-1 1-15,0 4-2 0,-7 5 3 16,3 1 8-16,0-2 0 0,1 7 6 0,-1 1 9 16,-7 5 5-16,8-3 6 0,0 9 4 15,-1-3-4-15,-4 16 5 0,8-6 2 0,0-6 1 16,3 1 2-16,-3 1-3 0,6-2-3 15,-3 1 0-15,3-1-2 0,0 1-6 16,8-5-2-16,-11 2-5 0,13-2-5 0,-10-8-3 16,0 0-1-16,8-7 0 0,-8 1-1 15,4-2 1-15,-1-3-5 0,1 3-1 0,3-9 1 16,0 3-5-16,7-3 5 16,-4-6-5-16,4 1 1 0,-17-3-4 0,43-7-5 15,-19-2-2-15,6-5-4 0,-8-5 1 16,5 1-2-16,6-15-3 0,-3 1 0 15,-9 1-2-15,-8 2 0 0,-6 5-5 0,3-1-3 16,-4 3 0-16,-6 3-3 0,0-2-1 16,-3 4 0-16,-7-4-2 0,0 6-4 0,-6-3-10 15,-5 7-15-15,-1 1-11 0,-5-1-20 16,3 10-22-16,-6-2-23 0,3 0-21 16,-3 3-34-16,4 3-41 0,2 0-35 15,1 1-43-15,6-1-53 0,-2-2-65 16,8-1-143-16,11 0 11 0,-6 6 69 0,6-6-266 15,0 0-219-15</inkml:trace>
  <inkml:trace contextRef="#ctx0" brushRef="#br0" timeOffset="1884.49">18970 3600 2243 0,'16'4'131'0,"-16"-4"8"0,0 0-3 0,23-2-9 16,-23 2-13-16,21-7-13 0,2 0-16 15,-3-2-5-15,6 1-7 0,8 0-9 16,2-3-6-16,-2-2-5 0,3 3-27 16,2 1-21-16,-12 2-33 0,3-2-27 15,0 1-46-15,-14 7-40 0,2-2-35 0,-6 3-37 16,-1-3-39-16,-11 3-65 0,0 0-84 16,7 7-195-16,-7-7-95 0</inkml:trace>
  <inkml:trace contextRef="#ctx0" brushRef="#br0" timeOffset="2016.85">19213 3704 1772 0,'-24'17'43'0,"4"-3"18"15,7-3 3-15,0-3 4 0,-1 2-1 16,8-4 4-16,-1-1-5 0,4-1 1 16,3-4-3-16,0 0-7 0,0 0 1 0,23 6-11 15,-23-6-2-15,33-3-9 0,-9 0-32 16,-1-1-38-16,7-4-40 0,3 1-37 0,-3-1-52 16,4-5-46-16,-1 1-471 15,17-8-175-15</inkml:trace>
  <inkml:trace contextRef="#ctx0" brushRef="#br0" timeOffset="2333.4">19999 3395 2016 0,'17'-10'37'15,"4"0"17"-15,-5 2 11 0,-2-2 6 0,-5 5 2 16,7-5-4-16,-2 6-10 0,-4-2-4 16,1 1-5-16,-11 5-1 0,19 0-2 15,-19 0-4-15,0 0 2 0,30 11 14 16,-27-4 12-16,0 5 6 0,-3 8 5 15,-3-1 2-15,3 6 5 0,-6 6-3 0,-1-4-2 16,-3 7 6-16,0-5-11 0,0 4-12 16,-4-4 7-16,5 2 9 0,2-2-7 15,-2-1-4-15,4-3 0 0,-1-3-5 0,-1-1-1 16,4-4-8-16,0 1-5 0,-3-3-7 16,6-4 4-16,0 3-9 0,-5 1-2 0,10-2-4 15,-2-5-9-15,3 3-22 0,1-1-25 16,2-2-41-16,2-4-48 0,-11-4-40 0,27 3-40 15,-8-6-35-15,5-1-49 0,-1-6-57 16,7-5-93-16,-3 0-54 16,16-10 42-16,-10 3-164 0,7-3-98 0</inkml:trace>
  <inkml:trace contextRef="#ctx0" brushRef="#br0" timeOffset="2616.96">20772 3604 1812 0,'30'-16'73'0,"0"3"28"0,0 1 17 15,-6 1 5-15,-4 4 7 0,-4 0-7 16,5-2-12-16,-1 5-11 0,-4-1-7 0,1 5-6 15,-17 0-5-15,30 12-10 0,-17-2 3 16,-3 5-5-16,-6 3-1 0,-4 2 4 0,-4 2-1 16,1 6-7-16,-17 12 0 0,-3-4-5 15,-7 3 1-15,3-4-3 0,-3-2-3 16,0-11 4-16,0-5-5 0,6-5-5 0,-1-1-7 16,1-6 1-16,0-5-2 15,4-5-5-15,-3 0-4 0,6-2-4 0,4-8-2 16,-4 2-5-16,4-5-6 0,6-1-6 15,-3-6-16-15,4 1-20 0,6-1-27 0,3-1-30 16,-3-2-34-16,7 3-28 0,6 0-24 16,-6 3-24-16,-1 1-28 0,8 8-33 15,-4 4-48-15,3-1-90 0,-3 4-44 0,0 6-173 16,-10 0-109-16</inkml:trace>
  <inkml:trace contextRef="#ctx0" brushRef="#br0" timeOffset="5566.88">4496 3295 1796 0,'13'-20'44'0,"-2"5"35"0,-2 0 29 0,-2 5 25 16,-4 2 19-16,-3 8 7 0,3-13-7 15,-3 13-15-15,0 0-8 0,0 0-16 16,5-7-7-16,-5 7-7 0,0 0 9 0,0 0-2 15,0 0 7-15,-18 43 4 0,12-22-6 16,0 3-5-16,-8 2-2 0,4 5-7 0,-4-1-7 16,4 2-10-16,4 0-4 0,-4-1-12 15,3-4-3-15,4-2-5 0,-4-2-6 0,1-4-1 16,2-1-4-16,1 0-3 0,0-5-4 16,-1-1-16-16,4 1-22 0,-3-6-27 15,3-7-40-15,-4 15-41 0,1-7-52 16,3-4-47-16,0-4-77 0,-10 6-92 15,10-6-176-15,0 0 40 0,0 0 60 0,0 0-227 16,-26-10-175-16</inkml:trace>
  <inkml:trace contextRef="#ctx0" brushRef="#br0" timeOffset="5833.35">4262 3502 2089 0,'0'0'115'0,"-6"-7"0"15,6 7-11-15,0 0-10 0,0 0-9 16,0 0-1-16,0 0 15 0,0 0 2 15,-27 26 1-15,21-8-4 0,-1 3-3 16,-2-2-5-16,4 2-6 0,2-1-2 16,0-1-12-16,3-1-9 0,0-4 4 0,3 4-6 15,0-7-9-15,2 2 4 0,1-5-9 16,7 3 8-16,4-8-1 0,2-3-9 0,11-3 4 16,11-8-6-16,19 0-2 0,-4-4-2 15,1-1-6-15,0 4-3 0,-4-3-2 16,-10 5-23-16,-10 0-27 0,-9 7-46 0,0-5-36 15,-8 4-37-15,1 1-34 16,-7 3-10-16,-10 0-28 0,0 0-44 0,13 3-54 0,-13-3-118 16,0 0-18-16,0 0-186 15,-10 15-133-15</inkml:trace>
  <inkml:trace contextRef="#ctx0" brushRef="#br0" timeOffset="16584.09">12953 6278 1932 0,'0'-13'94'0,"3"2"24"0,-3 11 18 16,0-14 17-16,0 14 3 0,4-12-18 0,-4 12-8 15,0-11-17-15,0 11-13 0,0 0-13 16,0 0-13-16,0 0-11 0,0 0 3 0,0 0 1 16,0 0 1-16,0 0 3 0,9 30-1 15,-9-12 7-15,0 7 2 0,0 7 2 16,-3 3 0-16,0 2-8 0,-4 13 0 0,-3 0-6 16,0 3-5-16,4-3-2 15,2-7-4-15,-2-11-7 0,2 3-1 0,4-7-5 16,-3-2-27-16,3-5-30 0,-4 0-50 15,1-5-40-15,3-3-46 0,0-3-68 0,3-5-73 16,-3-5-54-16,0 0-138 0,0 0-30 16,30-19 65-16,-16 8-189 0,6-3-133 0</inkml:trace>
  <inkml:trace contextRef="#ctx0" brushRef="#br0" timeOffset="16801.09">13456 6497 1840 0,'24'-5'-15'0,"-5"3"16"0,1 6 9 15,-2-1 15-15,-5 3 10 0,-1 2 10 16,-1 0 10-16,2 2 5 0,-7 3 8 0,2-1 7 16,-8 1 5-16,0-1 3 0,-8 3 2 15,2 2 9-15,-7 0-2 0,-4-1 0 0,-10-3-3 16,0 2-9-16,-3-1-8 0,-3 0 1 16,3-10-12-16,7 2 1 0,0-5-13 15,6-1-28-15,17 0-46 0,-30-4-44 0,17-6-46 16,3-1-55-16,3-3-66 15,11-1-103-15,-1-7-103 0,10 2-183 0,7-5-122 0</inkml:trace>
  <inkml:trace contextRef="#ctx0" brushRef="#br0" timeOffset="16984.25">14413 6447 1893 0,'17'3'80'0,"-4"0"15"16,-13-3 8-16,17 1 1 0,-17-1-10 0,16 0 4 15,-16 0-15-15,30-4-14 0,-3 1-3 16,-3 0-7-16,9 1-19 0,-6-4-45 0,-5 2-53 16,8 0-72-16,0-2-71 15,-6 3-130-15,3-1-97 0,-7-1-127 0,-4 5-57 16</inkml:trace>
  <inkml:trace contextRef="#ctx0" brushRef="#br0" timeOffset="17118.04">14509 6729 1649 0,'-16'15'45'0,"9"-5"15"0,-3-3 10 16,7-1 12-16,-4-1 1 0,7-5-3 16,0 0-10-16,0 0-11 0,0 0-35 15,47-7-48-15,-21-1-68 0,25-13-65 0,-5 2-506 16,14-4-159-16</inkml:trace>
  <inkml:trace contextRef="#ctx0" brushRef="#br0" timeOffset="17250.91">15170 6611 1799 0,'6'11'-139'0,"1"-8"21"0,-7-3-2 0,6 4 20 15,-6-4 7-15,14 6 8 0,-7-1 6 16,2-5 21-16,5 2 3 0,-14-2-20 0,26 0-224 16,-6-2 185-16</inkml:trace>
  <inkml:trace contextRef="#ctx0" brushRef="#br0" timeOffset="17767.97">16313 6450 1046 0,'10'-6'169'0,"-4"2"-14"16,1 0-10-16,0 0-16 0,-7 4-14 0,13-4-12 15,-13 4-9-15,14-6-13 0,-14 6-10 16,6-3-5-16,-6 3-8 0,0 0-6 15,0 0-2-15,0 0-7 0,10 10 0 0,-10-10-8 16,0 0 1-16,-3 11-8 0,3-11-2 16,-10 10-5-16,3-6-4 0,-3 2 0 0,0-5-4 15,-4 3-2-15,5 0-1 0,-4-4-2 16,-1 0 0-16,14 0 0 0,-30 0 0 0,17-4 1 16,-4-1-7-16,1-2 4 15,2-4 2-15,-2 4-3 0,5-6 3 0,1 1-2 16,1-4 4-16,1 7 3 0,5-7 2 15,3 4 7-15,0-3 0 0,0 2 5 16,3-1 2-16,5 2-1 0,-2-1-3 0,7 1-2 16,-2 3-1-16,-2 1 1 0,9 1-2 15,-5 6 6-15,-1-2 0 0,9 3-1 0,-7 0 7 16,5 4 4-16,-2 3 6 16,2 7 1-16,2 1 6 0,-1 6 6 0,3 18 3 0,-3 1 11 15,-7 10 0-15,1-4 12 16,-11 8 9-16,-3 0-2 0,-3 2 5 0,-7 1-2 15,0-4-5-15,-7-2-7 0,-3 3-5 16,7-8-9-16,-14 0 0 0,4-3-6 16,-4-7 0-16,3-11-2 0,5-4-20 0,-14-3-19 15,-18 1-41-15,9-9-40 0,1-3-63 16,-2-3-55-16,0-2-58 0,-4-2-63 0,4-2-80 16,-1-2-148-16,1 0 37 0,13 1-277 15,0-1-257-15</inkml:trace>
  <inkml:trace contextRef="#ctx0" brushRef="#br0" timeOffset="18334.18">13099 7336 2360 0,'0'0'99'0,"-16"0"1"15,16 0-6-15,-11 4-12 0,11-4-6 16,0 10 1-16,0 0-3 0,11 2 8 0,2 6-7 16,4 7 1-16,23 10 2 0,10-3-1 15,20 5-7-15,20 4 0 0,6-1-5 16,18-12-7-16,6 1-2 0,4-4-8 0,-1-4-3 15,3-5-31-15,1-5-65 0,-4-5-77 16,-6-6-80-16,-7-4-89 0,-3-13-211 16,-14 2 30-16,-6-16 60 0,-11-2-156 15,-6-3-76-15</inkml:trace>
  <inkml:trace contextRef="#ctx0" brushRef="#br0" timeOffset="18517.98">15420 7335 1788 0,'0'0'116'0,"0"0"20"16,0 0 10-16,0 0 12 0,-57 34 2 15,3-9-16-15,-9 13 0 0,-10-1-5 0,-4 4-14 16,-2-1-12-16,-5 4-9 0,7-3-13 16,4 2-8-16,3-6-7 0,7 5-11 0,19-13-31 15,-2 0-54-15,5 0-56 0,15-8-60 16,6-1-47-16,-4-5-61 0,8-8-105 0,6 4-115 16,0-7 36-16,0-1-158 15,10-3-86-15</inkml:trace>
  <inkml:trace contextRef="#ctx0" brushRef="#br0" timeOffset="20667.88">3763 3764 1673 0,'-7'-7'-31'0,"7"7"6"0,-6-7 14 16,6 7-2-16,0-12 21 0,0 12-3 15,0-24 24-15,6 12 17 0,-3-2 13 0,4-3 3 16,4 0 8-16,-2 1-1 0,1-2-3 16,4-2-2-16,2 5-7 0,4-6 2 15,4 9-2-15,6-2-3 0,-11 3-1 0,14-2-5 16,-3 6 1-16,1 4 0 0,2-1-5 16,4 6 3-16,-4 0-1 0,7 7-7 15,-3-1 3-15,-4 6-5 0,3 1 3 16,-9 2 0-16,0 4 10 0,-3-2-3 0,-4 3 1 15,-4-1 2-15,-6-1 4 0,-3 2 3 16,3-1-16-16,-4-2 5 0,-2-1-2 16,3-1-6-16,-4 1 7 0,0-3-13 0,1-5-2 15,-1 1-6-15,0-3-3 0,0 3 5 16,-3-11-4-16,7 14-7 0,-7-8-6 0,0-6-27 16,7 11-38-16,-7-11-34 0,3 11-24 15,-3-11-31-15,0 13-31 16,0-13-48-16,0 12-78 0,4-4-149 0,-1-2-214 15,0 1-161-15</inkml:trace>
  <inkml:trace contextRef="#ctx0" brushRef="#br0" timeOffset="23117.86">3867 4545 1995 0,'-11'-5'54'0,"11"5"3"0,0 0 2 16,0 0-2-16,-16-4-5 0,16 4 0 0,0 0-1 16,0 0 1-16,0 0 3 15,0 0 0-15,0 0 1 0,66 9-1 0,-46-4-3 16,6-2-3-16,4-2-2 0,4 2 0 16,-1 0-10-16,11 2 2 0,-8-3-5 15,1-2-6-15,4 3-1 0,-8-3-1 0,-3 0-5 16,-3 0 0-16,-2 2-7 0,-4-2 5 15,2 3 1-15,-6-3-3 0,3 3-7 0,-20-3 5 16,27 0 2-16,-27 0 3 0,16 0 8 16,-16 0 5-16,0 0 2 0,20-3 3 15,-20 3-14-15,0 0 5 0,0 0 0 0,0 0-8 16,0 0 2-16,0 0-2 16,-76 3-3-16,38-3-6 0,2 0 3 0,-13 0 1 15,-5 0 2-15,7 1 6 0,-3-1 0 16,10 0-1-16,0 0-1 0,7-1-19 15,3 1 19-15,-3 0-1 0,6-3-5 0,11 3-1 16,-1 0 1-16,17 0-20 0,-31 0-23 16,31 0-28-16,-23 3-30 0,23-3-31 0,-10 1-36 15,10-1-46-15,-6 6-61 0,6-6-109 16,0 0-105-16,3 12 57 0,-3-12-130 16,3 13-47-16</inkml:trace>
  <inkml:trace contextRef="#ctx0" brushRef="#br0" timeOffset="29401.22">1459 4353 1594 0,'-13'-11'9'0,"4"5"10"0,-2 2 11 16,11 4 10-16,-23-4 10 0,9 1-2 15,14 3-5-15,-26 0 1 0,26 0 5 0,-34 7 2 16,15 1 3-16,-5 5 0 0,1-1 2 16,-23 8-2-16,2 6 0 0,7 5 2 15,1-1 0-15,-2 1-3 0,-5 1-6 16,7 3 0-16,-4 2-9 0,0 3-1 15,9-2 3-15,5 2-4 0,-3 2-3 0,2 2-2 16,10 2-1-16,1 1-3 0,2-1-1 16,-7 4-1-16,8-3-4 0,1-2 5 0,1 5-5 15,1 0 2-15,4-10-2 0,6-2 2 16,-7-1-4-16,3 3 2 0,4-2-2 16,0 2-8-16,4-5 8 0,3 12-6 0,-1-4 0 15,-6-11-1-15,7-3 5 16,2 5-5-16,-4-9 0 0,1 2 1 0,0-2-6 15,7 3 0-15,-2-6-1 0,-1 6 8 16,-4-6-4-16,11 3 4 0,-7-5-7 16,1-1 2-16,-2 2 10 0,1 0-7 0,1-7 0 15,5 4 9-15,-3-3-21 0,1 0 13 16,2-1 0-16,-2-1-7 0,2-5 7 0,1-1-4 16,3 1-1-16,0-4 9 0,3-1-2 15,1 3-2-15,-1-6 1 0,-3 1 0 16,-3 2 0-16,-1-3-7 0,1 3 2 0,-17-3-3 15,30 5 3-15,-17-5-9 0,4 2 5 16,-17-2 4-16,24 5-5 0,-11-2 0 16,-13-3 11-16,26 4-13 0,-19-1-8 15,-7-3-22-15,20 4-31 0,-20-4-24 16,16 6-24-16,-16-6-34 0,14 5-33 0,-14-5-30 16,0 0-22-16,3 6-47 0,-3-6-94 15,0 0-258-15,0 0-122 0</inkml:trace>
  <inkml:trace contextRef="#ctx0" brushRef="#br0" timeOffset="29918.9">1149 6103 1798 0,'-19'-9'-10'0,"11"5"24"0,8 4 26 16,-16-5 18-16,16 5 4 0,-14-7-2 16,14 7-2-16,0 0-11 0,-13-6-6 15,13 6 1-15,0 0 5 0,0 0 8 0,0 0 7 16,0 0-3-16,4 28 0 0,-4-28 3 15,17 22-3-15,-4-4-3 0,4-1-2 16,-4 1-4-16,10 4-7 0,4-4 3 0,0-4-1 16,3 4-4-16,0-4-7 0,3 0 1 15,-3-7 4-15,0 1-8 0,3-6 4 16,4 0-3-16,-10-2-3 0,6-2 7 16,-3 0-5-16,0-3 6 0,0-1-7 15,-3-1 5-15,-5 0-6 0,-1 2 0 0,-4-1 6 16,-1-1 3-16,1 0-3 0,-7 2 2 15,0-1 1-15,0-1-4 0,-10 7 12 0,16-7-7 16,-16 7 8-16,10-8-10 0,-10 8-4 16,11-7 7-16,-11 7-3 0,9-6-7 15,-9 6-1-15,0 0-1 0,0 0-2 0,10-8-5 16,-10 8 5-16,0 0-9 0,0 0 2 16,0 0-1-16,4-7-4 0,-4 7-3 15,0 0 5-15,0 0-6 0,0 0 4 0,0 0-7 16,0 0-4-16,0 0 8 0,0 0-4 15,0 0 2-15,-27-10-6 0,27 10 2 0,0 0-1 16,-17-2 5-16,17 2-7 16,0 0 5-16,-16-2-4 0,16 2-1 0,0 0 6 15,-14-5 1-15,14 5-10 0,0 0 1 16,0 0-5-16,0 0-11 0,-16-3-30 16,16 3-33-16,0 0-24 0,0 0-39 0,0 0-32 15,0 0-46-15,-27 8-67 0,27-8-82 16,-3 2-125-16,3-2 38 0,0 0-184 15,0 0-138-15</inkml:trace>
  <inkml:trace contextRef="#ctx0" brushRef="#br0" timeOffset="30402.61">1716 6228 1966 0,'0'-11'103'0,"0"11"18"16,0-14 3-16,0 14-5 0,0-11-18 0,0 11-3 16,0 0-21-16,0 0 1 0,0 0-10 15,0 0-2-15,0 0-10 0,0 0-2 16,0 0-9-16,7 37 6 0,-4-24-5 0,0-1-6 15,1 3-5-15,-4-5 0 0,0 3 1 16,3-2-8-16,-3-11 3 0,0 14-4 16,3-6 4-16,-3-8-4 0,4 11 15 15,-4-11-20-15,3 14 1 0,-3-14-6 16,0 0-23-16,0 11-36 0,0-11-52 0,-3 11-31 16,3-11-39-16,0 18-54 0,-4-8-80 15,1 1-178-15,0 3 50 0,-1-4-159 16,4-1-84-16</inkml:trace>
  <inkml:trace contextRef="#ctx0" brushRef="#br0" timeOffset="33118.74">13230 10044 1976 0,'0'0'247'0,"6"-10"-11"15,-6 10-7-15,0 0-29 0,4-8-17 16,-4 8-21-16,0 0-20 0,0 0-12 16,0 0-11-16,3 31-12 0,-3-12-8 0,0 6-9 15,0 14-9-15,-7-3-4 0,4 14-7 16,-4 0-4-16,-3 4-5 0,7-8-9 15,-7 8 3-15,3-4-3 0,3-11-23 0,-2-1-30 16,6-2-50-16,0-10-48 0,0-1-45 16,3 0-36-16,0-1-33 0,5-10-48 0,-5-6-32 15,7-4-69-15,-1-4-101 0,-9 0 5 16,24-10-201-16,-7 2-156 0</inkml:trace>
  <inkml:trace contextRef="#ctx0" brushRef="#br0" timeOffset="33351.98">13586 10509 1925 0,'24'-15'21'0,"2"3"25"0,-6-1 10 0,0 3 8 15,0 6 0-15,0-1-7 16,-3-1-4-16,6 5-2 0,-3 1-7 0,0 1 0 16,7 6-1-16,-8 4-1 0,5 2 4 15,-4 5-1-15,-7-2 16 0,-2 7 4 0,-11-5 4 16,0 1 10-16,-8 6 10 0,-1 0-1 16,-4-1 2-16,-14 1-3 0,0-9-3 0,-3 1 0 15,-3 1-3-15,6-11-14 0,0 1-3 16,-3-2-2-16,7-6-12 0,0-6-4 15,0 4-11-15,-1-5-14 0,8 0-29 16,-4-10-59-16,2 6-45 0,5-10-57 16,10 3-69-16,3-7-70 0,10 0-195 0,4-1 41 15,16-9-204-15,0 2-160 0</inkml:trace>
  <inkml:trace contextRef="#ctx0" brushRef="#br0" timeOffset="33552.12">14816 10419 2154 0,'14'7'213'0,"-4"-3"-5"16,-1 0-4-16,-9-4-12 15,0 0-17-15,0 0-18 0,24 0-18 0,-24 0-11 0,23-2-13 16,0-4-12-16,4 2-12 16,3-3-7-16,11-1-21 0,-2 1-34 0,1 0-51 15,0-4-71-15,-6 5-71 0,-4-1-75 16,-4 3-93-16,-6 4-193 0,-7 0 41 15,-2 0 50-15,-11 0-166 0,9 10-98 0</inkml:trace>
  <inkml:trace contextRef="#ctx0" brushRef="#br0" timeOffset="33701.98">14849 10809 1903 0,'-9'10'171'0,"-1"-3"9"15,6-3-12-15,4-4-17 0,0 0-19 0,0 0-20 16,0 0-10-16,50-12-1 0,-17 1-34 15,24-3-38-15,6-4-60 0,4 0-61 16,-4-5-62-16,1 4-71 0,16-6-135 0,-14 4-90 16,-6 2-164-16,1-1-112 0</inkml:trace>
  <inkml:trace contextRef="#ctx0" brushRef="#br0" timeOffset="33868.04">16049 10643 1901 0,'0'0'125'0,"0"0"17"0,0 0-10 0,0 0-10 16,0 0-8-16,27 1-20 0,-27-1-1 16,27-10-18-16,-3 8 0 0,1-5-17 0,16 0-36 15,-1-4-46-15,-1 1-46 0,2 3-50 16,-1-7-53-16,-4 6-59 0,1-3-113 0,-4 1-332 16,-6 3-171-16</inkml:trace>
  <inkml:trace contextRef="#ctx0" brushRef="#br0" timeOffset="34036.51">16302 10694 1927 0,'-22'15'-31'0,"8"-5"21"16,-2-3 22-16,5-1 15 0,5-4 6 15,6-2 8-15,-10 9 1 0,10-9 1 16,0 0-2-16,0 0-3 0,0 0-2 16,0 0-5-16,46 0-4 0,-19-9-7 15,3 7 0-15,10-5-34 0,0 0-55 0,13-10-67 16,4 6-115-16,-10-3-371 0,-14 7-119 15</inkml:trace>
  <inkml:trace contextRef="#ctx0" brushRef="#br0" timeOffset="34318.05">17412 10376 1921 0,'11'-14'114'15,"-4"2"22"-15,-1 5 18 16,-3-2-2-16,-3 9-10 0,11-9-12 0,-11 9-14 15,3-7-18-15,-3 7-14 0,0 0-7 16,0 0-6-16,0 0-8 0,13 25 7 0,-13-9 2 16,0 5 2-16,-3 6-1 0,0 0-6 15,3 8-4-15,0 5-4 0,-7 16-7 16,7-2 0-16,-3-1-2 0,3 9-6 0,-8-9-4 16,8-8 10-16,-3-8-15 0,3 3-19 15,0-5-32-15,0-7-50 0,0-3-39 0,3-3-34 16,-3-9-55-16,11-5-52 0,-8-5-73 15,-3-3-156-15,0 0 13 0,27-24 47 16,-14 5-142-16,4-12-60 0</inkml:trace>
  <inkml:trace contextRef="#ctx0" brushRef="#br0" timeOffset="34551.71">17956 10532 1740 0,'30'-14'118'0,"0"-3"-2"0,-6 9-7 0,-2-1-13 15,2 7-8-15,-1 0-2 0,1 4-15 16,-5 3-1-16,8 5-9 0,0 2-5 0,-7 5-1 15,-7 4 6-15,1 7 9 0,-11-2-1 16,-6-1 10-16,-17 24-10 0,-13-6 10 16,-4-2 8-16,-20 1-10 0,10-9-6 0,-6-5-5 15,3-6-4-15,0-5 2 16,13-9-4-16,4-5-9 0,6-6-6 0,-3-5-13 16,3-9-34-16,11 2-41 0,2-3-27 15,5-7-29-15,2 4-27 0,7-4-24 0,3 0-21 16,10-4-37-16,1 3-51 0,16-9-144 15,0 4-35-15,0 9-154 0,13 0-91 0</inkml:trace>
  <inkml:trace contextRef="#ctx0" brushRef="#br0" timeOffset="35903">4099 6379 1709 0,'0'0'1'16,"17"-1"12"-16,-17 1 10 0,0 0 11 0,0 0 12 16,0 0 2-16,17-6 9 0,-17 6 11 15,0 0 3-15,0 0-7 0,10-5 8 0,-10 5-2 16,0 0 2-16,0 0-5 0,4-14 1 16,-4 14-4-16,-4-17-8 0,4 17 1 15,4-17-8-15,-1 5-6 0,3-3-3 0,4-2-5 16,1-4-10-16,8-1 4 0,-2-3-3 15,2 3 6-15,5 2-13 0,-4 2 0 16,-4 3-1-16,-2 0-2 0,-4 5 0 16,7 0-3-16,-4 3-2 0,1 2-1 0,-1 2 5 15,-13 3 7-15,27 3-5 0,-7 2 6 16,-7-1 4-16,3 6-3 0,1 1 4 16,3 2 8-16,-7-1-3 0,5 8 7 0,-6-1 3 15,1 2 1-15,1 7 5 0,-4-6 12 16,-4 3-5-16,2 0 0 0,-8 0 1 0,3 0-5 15,-3 0 0-15,0-3-3 0,-3-2 2 16,3 5-11-16,-3-6-2 0,-2-1-9 16,5-3 0-16,0-2 2 0,5-1-4 15,-10 1-5-15,5-13-3 0,5 15-3 16,-5-5-13-16,0-10-28 0,0 10-49 0,-5-5-61 16,5-5-60-16,0 0-62 0,0 0-78 15,0 0-162-15,0 0 17 0,0 0 52 0,0 0-159 16,0 0-86-16</inkml:trace>
  <inkml:trace contextRef="#ctx0" brushRef="#br0" timeOffset="36201.6">4456 6528 1770 0,'0'0'68'16,"-17"1"19"-16,17-1 0 0,-16 6 2 0,16-6-12 15,0 0-2-15,0 0-13 0,-17 5-6 16,17-5-1-16,0 7 1 0,0-7 0 15,3 14-6-15,4-3 2 0,7-1-1 0,-5 0 6 16,8 2-7-16,6-5 1 0,1 1-4 16,9 1-3-16,3-8 2 0,5-2-9 0,5-2 5 15,21-7-7-15,0-5 0 0,-7-3 0 16,-20 5-9-16,9-9-2 0,-5 0 0 16,-14 4 0-16,-6-3-6 0,-8 4 0 0,1 1-10 15,-4-2 0-15,-3 2-8 16,0 1-21-16,-3 3-36 0,-4 2-32 0,3-3-47 15,-9 4-49-15,0-4-69 0,3 2-129 16,0 4-58-16,3-3-156 0,-3 2-96 0</inkml:trace>
  <inkml:trace contextRef="#ctx0" brushRef="#br0" timeOffset="39401.91">17649 11755 1865 0,'-20'-4'132'0,"20"4"25"15,0 0 17-15,0 0 6 0,-13-1-8 16,13 1-11-16,0 0-20 0,0 0-15 16,57-24-13-16,3 10-13 0,10-3-7 15,23-3-3-15,7-4-18 0,4 7-8 0,2-2 1 16,-6 1-7-16,0 1 3 0,-6 2-6 15,-21 1-7-15,-4 8-7 0,-8-6 2 0,-11 4-9 16,-7 3 2-16,-13 0-6 0,-10-1-2 16,7 5-3-16,-11-6-9 0,-2 7 2 0,-14 0 4 15,0 0-1-15,0 0-9 0,0 0 4 16,-71 17-7-16,5-9-1 0,-4 11 6 16,-14-13-7-16,-19 15 5 0,0-3-2 0,3-3-4 15,3 2 0-15,21-6 10 0,2-1 2 16,11-3 8-16,17-2 13 0,12-1 8 0,8 2 4 15,5-6-4-15,5 0-1 0,2 0-5 16,1-3-5-16,13 3-5 0,0-12-7 16,13 5-3-16,17-6-9 0,27-2-7 15,3-3-19-15,3 4-24 0,7 1-18 0,4 5-49 16,-1-3-45-16,-6 5-41 0,6-2-41 16,-3-3-59-16,-16 7-69 0,-11 0-166 15,-10-2 25-15,-3 3 60 0,-6 2-204 0,-8-2-142 16</inkml:trace>
  <inkml:trace contextRef="#ctx0" brushRef="#br0" timeOffset="43953.09">13673 11343 1947 0,'-7'-9'71'0,"4"5"4"0,3 4 3 16,0 0 8-16,0 0-3 0,0 0 5 0,0 0 12 0,33-4 5 16,4 18 4-16,23 1-4 15,19 10 0-15,15 4-4 0,0 5-6 0,-1-1-3 16,7 6-3-16,0-3-6 0,-4 6-4 16,8-1-6-16,-4 0-5 0,-10 2-11 0,-7-2 3 15,0-3-9-15,-5 2-4 0,-12-7-4 16,4 2-32-16,-20-10-43 0,7-4-54 0,-11-2-55 15,-6-6-61-15,-3-9-80 0,-8-1-157 16,9-6-51-16,-5-8 63 0,7 1-186 16,7-11-112-16</inkml:trace>
  <inkml:trace contextRef="#ctx0" brushRef="#br0" timeOffset="44186.72">16266 11508 1946 0,'14'-13'157'16,"-11"8"2"-16,0-2-4 0,-3 7-10 15,0 0-17-15,0 0-8 0,0 0 2 16,0 0-10-16,-33 22 9 0,6-2-9 0,-9 6 2 16,-24 18 0-16,-4-6 0 0,-2 1-9 15,-11 1-8-15,7-2-3 0,-4 4-14 0,22-12-3 16,-2-2-8-16,7-3-1 0,1-3-9 16,9-3-7-16,10-2-10 0,7-5-28 0,1-6-36 15,2 5-56-15,-1-7-54 16,5 5-69-16,4-4-74 0,-5-1-61 0,7-1-211 15,7-3 55-15,0 0 61 0,-17 3-203 16,17-3-130-16</inkml:trace>
  <inkml:trace contextRef="#ctx0" brushRef="#br0" timeOffset="44569.69">15189 12716 2065 0,'0'-16'232'0,"-3"3"16"0,3 1 13 0,0 12 7 16,0-13-8-16,0 13-21 0,0-12-29 15,0 12-28-15,0 0-19 0,0 0-13 0,0 0-15 16,-20 22-9-16,13-4-9 0,1 4-8 16,-4 3-8-16,-1 4-6 0,5 2-5 15,0 2-9-15,-1-4-5 0,1 3-12 0,-2-1-1 16,5-6-5-16,0 0-2 0,0-2 5 0,-1-3-15 16,1-1-4-16,3-3-7 15,-3-4 3-15,0 1-17 0,3-5-16 0,-5 0-18 16,2 1-22-16,3-9-45 0,3 8-71 15,-3-8-102-15,0 0-82 0,0 0-77 0,0 0-207 16,14-21 38-16,-7 14 58 0,-4-1-394 16,3 1-397-16</inkml:trace>
  <inkml:trace contextRef="#ctx0" brushRef="#br0" timeOffset="46785.82">1290 6575 2602 0,'0'0'-61'0,"-10"-15"31"0,10 15 20 15,-11-13 21-15,-2 6 13 0,-4 2 8 16,4-1 10-16,-4 5-3 0,17 1 5 0,-43 1 11 16,7 5 3-16,-2 1 10 0,-14 11 6 15,-8 1-3-15,3 6 0 0,0 3-8 16,-6 7 3-16,-4 2-8 0,20-5 1 0,4 7-3 15,0-3-6-15,6 6-6 0,-6 9 1 16,10-5-5-16,9 1-2 0,4 0-11 16,4 3 12-16,-5-2-16 0,12 0 8 0,2-6 4 15,10-5-10-15,-6-2-6 0,6 1-3 16,7-4 5-16,-4-1-4 0,5-2 4 16,2-1-11-16,4-3 9 0,2-6 2 15,-1 2-2-15,5-6-6 0,0-2 5 16,0-1-6-16,4-2 4 0,-7 0-5 0,0-3-4 15,0 1 1-15,-3-5-3 0,-1 4 6 16,2-2-2-16,-6-1-1 0,1-1-3 0,4 0 4 16,-7 4-3-16,7-7-1 0,-17 0-6 15,21 4 2-15,-21-4-12 0,19 7-12 16,-19-7-45-16,14 0-28 0,-14 0-37 0,0 0-51 16,0 0-49-16,16-11-65 0,-13 4-102 15,-3-3-85-15,0-1 50 0,0 11-153 0,-3-19-89 16</inkml:trace>
  <inkml:trace contextRef="#ctx0" brushRef="#br0" timeOffset="47103.07">817 7261 1782 0,'-5'-8'76'16,"5"8"14"-16,-3-13 4 0,3 13-8 0,0 0 0 16,3-12-10-16,-3 12 1 0,0 0 3 15,0 0 0-15,0 0-1 0,0 0 2 0,0 0-4 16,51 22 8-16,-31-11-9 0,3 7 5 15,-6 3-4-15,19 7-6 0,-2 4-7 16,-8-6-2-16,-5-1-4 0,6 14-1 0,-8-10 5 16,-5-1-3-16,-5 1-1 0,-2 4-2 15,-7-2 1-15,-3-6-1 0,-7 7 4 16,4 4 2-16,-5-4-5 0,-2 0-8 16,-11 5-3-16,8-6 2 0,-4-6-9 15,0 0-6-15,-4 0 0 0,5-3-3 0,-8-1-10 16,3-3-19-16,8 1-24 0,-7-2-31 15,-1-4-34-15,5 2-17 0,-2 0-24 0,4-5-20 16,4 1-27-16,4 0-31 0,-2-7-24 16,-2 5-17-16,10-4-14 0,-5-2-26 15,8-3-70-15,0 0-290 0,0 0-143 0</inkml:trace>
  <inkml:trace contextRef="#ctx0" brushRef="#br0" timeOffset="50802.76">820 14466 1869 0,'3'-17'-3'15,"0"1"20"-15,-6-1 28 0,3 3 17 0,0-1 9 16,3 5 4-16,-3 10 0 0,-3-18 0 16,3 18-3-16,3-12-15 0,-3 12-8 15,0 0 2-15,0 0 15 0,0 0 11 0,0 0 10 16,24 44-8-16,-11-19 5 0,0 6-6 16,10 12-1-16,-2 1 3 0,2-4-14 15,3-2-3-15,4-5 5 0,4-12-15 0,0-4 5 16,5-16-2-16,51-20-2 15,20-22-11-15,40-36-1 0,14-15-7 0,12-23-6 16,1-1 2-16,49-31 3 0,-68 42-10 16,-12 5 4-16,-9 11-8 0,-28 8 9 15,-32 20-5-15,-7 10-6 0,-20 6 2 0,-7 12-6 16,-3 5-1-16,-13 9-11 0,-7 1-34 16,-4 8-34-16,-5 3-18 0,-1 4-13 0,-10 3-36 15,0 0-51-15,17 18-64 0,-17-8-101 16,-3 5-145-16,-8-1 42 0,1 4-170 15,-10-4-120-15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6:44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1130 11351 2123 0,'6'-7'156'0,"-6"7"-39"0,10-10-4 15,-10 10-12-15,0 0-22 0,0 0-21 16,0-8-17-16,0 8-12 0,0 0-2 16,0 0-5-16,0 0 3 0,0 0 3 0,0 0 2 15,20 18 1-15,-7-7 4 0,1-1 2 0,5 0 9 16,8-1-4-16,6 1 9 16,8-3 4-16,5-3 3 0,28-8 17 0,23-3-5 15,9-11 5-15,8-7 0 0,-5-1-1 16,5-6 2-16,-1-10-4 0,-6 6-5 15,-3-7-1-15,-1 5-4 0,-7 1-3 0,-12-1-6 16,-2 5-7-16,-8 1 0 0,-17 7-7 16,-4 6-5-16,-13 1-2 0,-6 5-4 0,-8 1 2 15,1-1-13-15,-1 9-13 0,-6-4-23 16,-7 1-41-16,4 0-45 0,-4 1-54 16,-2 3-52-16,-11 3-51 0,13-2-43 15,-13 2-125-15,0 0-87 0,0 0 55 16,0 0-176-16,0 0-134 0</inkml:trace>
  <inkml:trace contextRef="#ctx0" brushRef="#br0" timeOffset="335.16">1897 11422 1906 0,'-18'3'61'0,"6"-2"22"0,12-1 9 15,-21 7 4-15,21-7-5 16,-13 0-8-16,13 0-8 0,0 0-8 0,0 0-7 16,-10 7-10-16,10-7 3 0,0 0 9 15,0 0-3-15,26 10 2 0,-2-9 17 16,9-2 2-16,13-6 11 0,41-14-3 0,7-7 5 16,13-4-18-16,26-23-8 0,7-8-1 15,6 6 1-15,-5-4-6 0,-8 3-4 16,-10-3-9-16,-30 13 3 0,-3 8-13 0,-6 1 0 15,-11 3-1-15,-16 11-1 16,-10 0 1-16,-17 7-18 0,-4 10-18 0,-6-3-28 16,-6 4-37-16,-4 1-33 0,-1 5-23 15,-9 1-22-15,0 0-34 0,0 0-55 0,4 14-43 16,-8-3-114-16,-5-3-96 0,-5 9 60 16,4-3-120-16,-3 4-48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6:57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9910 4100 1864 0,'-7'-12'154'0,"3"2"19"0,1 2 7 0,3 8 0 15,-7-10-3-15,7 10-24 0,0 0-12 16,-6-14-9-16,6 14-24 0,0 0-19 0,0 0-2 15,0 0-16-15,0 0 1 0,-10 36-1 16,6-15-9-16,1 4-1 0,0 0-1 16,-1 7 6-16,-5 0-1 0,5 1 1 0,-3-1-7 15,4-3-7-15,0-4 2 0,-1 0-5 16,1-1-9-16,3-5 1 0,-3-2-7 0,0-3 7 16,3-2 4-16,0 1 1 0,0-13 24 15,0 10 7-15,0-10-13 0,0 0-4 16,0 0-10-16,6-55-2 0,-9 0-8 0,-4-2-8 15,4-10-8-15,3 9-10 16,-10 0-1-16,0 9 0 0,0 6-4 0,-4 7-1 16,5 9-6-16,2 7-2 0,-7 0-3 15,5 5-4-15,-1 5-2 0,-1 2 1 0,-2 6-2 16,13 2 2-16,0 0-1 0,-36 6 2 16,19 8 1-16,7-3-5 0,-1 3 4 15,5 1-6-15,-1 0 3 0,4-1 3 0,0 3-9 16,3 0 9-16,0-5 3 0,6 3-1 15,1-5-3-15,4 0 0 0,5 0 5 0,4-2 2 16,-1 2-5-16,11-6 3 16,4 0 3-16,0 0-5 0,-1-1 2 0,4-3-1 15,2 0 2-15,-2 1 2 0,4-2 0 16,-8 1 0-16,3 1-2 0,1 2-3 16,-7 0 4-16,0 0-1 0,0 4-4 0,-7 2-5 15,4 2 3-15,-1 6 2 0,-2 1 2 16,-7-1-3-16,-1 2 3 0,-5 2 1 0,-2 7 2 15,1-3 2-15,-7 0-3 0,1 0-3 16,0 0 7-16,-1 0-2 0,-3-6-3 0,-7 5 1 16,7-7 7-16,-4-2-2 0,8-3 4 15,-4 1 5-15,-4-3 0 0,4-10 1 16,-3 12-1-16,3-12-2 0,0 0-1 16,0 0-3-16,0 0-2 0,0 0-3 15,7-42 1-15,3 22 0 0,-4-4-3 0,7-5 0 16,4-2 1-16,7-9-2 0,13 4-1 15,-11 1-1-15,-5 6-1 0,8-2 1 0,-6 8 0 16,7 6-2-16,-9 2-1 0,-2 5 0 16,5 0-2-16,-7 5-2 0,6 5-2 15,-7 3 5-15,5-1-4 0,-8 4 1 0,7 8-1 16,-4 1 4-16,1 0-1 0,-4 5 4 16,1 5 1-16,-1-3-2 0,-7 3 3 0,8 0-5 15,-7 0 6-15,2 0-1 16,5 3 0-16,-10-9-2 0,2 5-1 0,4-6 4 15,4 1-6-15,-2-2 0 0,6-2 3 16,-2-2-1-16,1-3 0 0,0-5 4 16,-4-5-3-16,-13 0 4 0,40-8-4 0,-20-2 3 15,0-5 0-15,14-16-3 0,-1-2 4 16,-11-10 0-16,-1-2-2 0,2-5 3 0,-7 0-2 16,-2-3-4-16,-7 1 2 0,-1 9 4 15,-3 8 1-15,5-2 0 0,-5 9 15 0,4 1 9 16,-4 4 13-16,-3 2 2 15,0 4-6-15,3 5-1 0,-6-1-12 0,6 5-3 16,-3 8-4-16,0 0-6 0,0 0 1 16,0 0 1-16,0 0 0 0,-10 32 3 15,4-7 3-15,-5 7 6 0,-2 12 6 0,-1 6-1 16,11-8 4-16,-6 8 3 0,2 4-1 16,4-4-4-16,3-8-1 0,-3-5-5 0,6-1 4 15,-3-1 5-15,3 0-10 0,-3-9-1 16,10 5 8-16,-7-3-9 0,3-3-2 15,5-3-2-15,-4-4-18 0,2 0-23 0,-1-4-31 16,1-2-29-16,1-1-46 0,0-4-78 16,0-7-97-16,-10 0-108 0,24-12-194 0,-11-3 51 15,0-5 57-15,1-8-335 0,2-12-320 16</inkml:trace>
  <inkml:trace contextRef="#ctx0" brushRef="#br0" timeOffset="166.3">11206 4246 2462 0,'0'0'19'0,"-23"0"14"0,23 0 10 16,-13-4 13-16,13 4-3 0,0 0-10 15,-8-10-7-15,8 10-2 0,0 0-13 16,27-17-12-16,-3 6-36 0,3 2-40 0,6-4-49 16,17-4-71-16,-10 5-92 15,3-1-134-15,10 1-172 0,4-1-86 0</inkml:trace>
  <inkml:trace contextRef="#ctx0" brushRef="#br0" timeOffset="671.08">12486 4245 1860 0,'0'0'153'0,"4"8"-12"0,-4-8-13 15,0 0-15-15,0 0-12 0,26-18-11 16,-9 11-4-16,-4-1-14 0,4-1-5 15,3 5-11-15,0-3-5 0,0 2-9 0,0 2-1 16,3-3-5-16,-3 10-1 16,-20-4-6-16,43 6-3 0,-16 1-5 0,6 5 6 0,-9 1-3 15,6 4-5-15,6 5 0 16,-9 3-4-16,0-6-1 0,-7 5-5 0,10 8 0 16,-14-7 1-16,2-2 4 0,-12-2 3 15,4 0-1-15,-1 0-6 0,-1-4 7 16,-5-2 4-16,0-3-2 0,0 1 9 0,1-3 19 15,-1-1 25-15,-3-9 12 0,-3 16 7 16,3-16-1-16,0 0-6 0,0 0-8 0,0 0-4 16,0 0-9-16,0 0 1 0,-37-28-9 15,31 14-4-15,6-3-2 0,-7 1-8 0,7-7-2 16,4-2-4-16,5-7-4 16,7-12-6-16,11 2-3 0,6-1-1 15,8 3-7-15,-1 4 1 0,-1 5 0 0,5 2-4 16,-1 4-1-16,-6 7-3 0,-10 6-5 15,-1 5 2-15,4 4-6 0,-6 0-1 0,3 9 4 16,-8 1 1-16,5 8-2 0,-1 4 0 16,1 6 4-16,-11 3-8 0,-7 1-10 0,5 2-28 15,-5 2-27-15,-2-1-26 0,-1 1-38 16,-3-3-41-16,3-4-28 0,-6-1-38 16,3-4-50-16,0-3-54 0,0-6-118 15,0 2-2-15,0-3-249 0,0-5-205 16</inkml:trace>
  <inkml:trace contextRef="#ctx0" brushRef="#br0" timeOffset="819.61">13970 4447 2098 0,'19'-7'20'15,"-2"2"4"-15,7-5 2 0,-8 2 2 16,11 2-4-16,-4-2-2 0,7-3-2 0,7-2-2 16,3 1-4-16,13-2-6 0,-7 1-37 15,-8 2-52-15,-8 3-47 0,-8 2-29 0,2 1-492 16,-10 2-145-16</inkml:trace>
  <inkml:trace contextRef="#ctx0" brushRef="#br0" timeOffset="950.93">14307 4411 1798 0,'-24'14'-82'15,"7"-7"20"-15,7 3 7 0,1-5 14 0,1 1 9 16,5-2 5-16,3-4 8 0,-7 8 9 16,7-8 7-16,0 7 1 0,0-7 2 0,13 6 7 15,-13-6-6-15,30 0 1 0,-3 0 0 16,3-6-6-16,3 1-45 0,24-8-41 15,0-1-364-15,3-5 38 0</inkml:trace>
  <inkml:trace contextRef="#ctx0" brushRef="#br0" timeOffset="1250.02">15586 4075 1378 0,'30'-8'67'16,"-10"1"10"-16,-3 1 2 0,0 5-3 15,-4 1 4-15,-3 0-1 0,-10 0 2 16,26 7-2-16,-9 3 0 0,-1 5-4 0,-2 0 1 15,-1 6-5-15,1 4 2 0,-8 7-4 16,-2 0-5-16,-11 3 3 0,-7 10 2 0,-5-6-1 16,-11 3-4-16,-3-6-1 0,-8-1-2 15,-8-5-3-15,-5-5 2 0,0-5 0 16,5-5-6-16,5-5-1 0,11-7-4 0,3-3-2 16,-3-5-4-16,-1-7-11 15,11 1-2-15,-3-6-5 0,2-5-7 0,4-3 3 0,7-3-8 16,10-5-4-16,-5 1-23 15,5-3-21-15,6 0-25 0,1-1-26 0,6 7-27 16,3 0-28-16,-2 8-29 0,5 3-36 16,1 1-26-16,6 6-66 0,-6 3-123 15,-1 8-154-15,4 0-77 0</inkml:trace>
  <inkml:trace contextRef="#ctx0" brushRef="#br0" timeOffset="9451.07">973 4028 1676 0,'0'0'10'0,"-20"-7"7"16,20 7 4-16,-30-1 0 0,13-2 6 15,4 3 5-15,13 0-4 0,-30 0-6 16,9 0-1-16,21 0-4 0,-33 8-3 16,14-4-3-16,-5 5 4 0,4 3 5 15,-7 1-1-15,8 2 8 0,-8 3-1 0,0 6 7 16,-3 6-2-16,-3-1-4 0,0 2-1 16,6-6 1-16,10-3-1 0,-3 0-1 15,10-1-3-15,0-1-3 0,-3 0-1 0,2 0-4 16,5 2 0-16,0-4-3 0,-1-1 2 15,1 1-1-15,1 0 0 0,5-4 1 0,0 1-6 16,-3 0 4-16,6-1-2 0,-3 0 1 16,5-3-5-16,-2 3 4 15,0-4-2-15,4 5-1 0,-4-5 3 0,0 0-3 16,3-1 0-16,-2 2 0 0,3-4 2 16,0 0-1-16,-7-7-2 0,9 16 1 0,-6-11-3 15,-3-5-9-15,11 10-23 0,-11-10-25 16,10 10-30-16,-10-10-37 0,9 5-43 15,-5-2-46-15,-4-3-409 0,0 0-117 0</inkml:trace>
  <inkml:trace contextRef="#ctx0" brushRef="#br0" timeOffset="9784.64">493 4586 1699 0,'6'-11'-94'0,"-6"11"28"0,0-10 13 0,0 10 6 16,0 0 6-16,3-12-3 0,-3 12 15 16,0 0 20-16,11-6 16 0,-11 6 8 0,0 0 7 15,0 0 6-15,0 0 11 0,37 18 2 16,-24-11-1-16,0 6 1 0,0-1 0 16,-3 1-1-16,1 5 4 0,-2 1 1 0,5 4-1 15,-4-1 0-15,0 1-2 0,-7 2-2 16,-3 0 0-16,3-4-4 0,-6 8 1 0,3-8-2 15,-3 4-7-15,-4-1-2 16,-3 1 6-16,3-6-8 0,1 5 0 16,-7-5-3-16,2-5 3 0,-5 0-2 0,2-3-2 15,4 3-5-15,4-4-3 0,-4-3-24 16,3 4-32-16,-3-4-45 0,4-2-53 0,6-5-48 16,0 0-425-16,-14 5-114 0</inkml:trace>
  <inkml:trace contextRef="#ctx0" brushRef="#br0" timeOffset="11920.56">4216 4271 1789 0,'7'-6'4'0,"-1"1"22"0,-6 5 19 16,0 0 16-16,8-10 13 0,-8 10 8 15,0 0 1-15,0 0 3 0,0 0-1 0,0 0-4 16,0 0-8-16,0 0-11 0,0 0-3 16,0 0-2-16,0 0-7 0,-57 21-5 15,27-2-7-15,-21 2 2 0,1 8-4 0,-9-4-7 16,2 0 1-16,-20 6 1 0,17-7-7 15,3 1-5-15,1-5-2 0,3 1-1 16,2-3 3-16,15-5 2 0,9-1-5 16,3-5-3-16,8 2-2 0,-4-4 5 0,4-1-12 15,-1-1-14-15,7 1-30 0,10-4-40 16,-24 4-41-16,24-4-34 0,-20 0-46 16,10-5-44-16,10 5-89 0,-6-15-332 0,3 5-160 15</inkml:trace>
  <inkml:trace contextRef="#ctx0" brushRef="#br0" timeOffset="12185.43">3423 4278 1952 0,'0'0'23'16,"6"-11"15"-16,-6 11 7 0,0 0 8 15,3-7-2-15,-3 7-6 0,0 0-1 0,0 0-1 16,0 0 8-16,-30 19 4 0,14-2 0 16,-7 7 4-16,-11 10 2 0,-2 4-1 15,3 5-2-15,-4 0-2 0,-10 7 1 16,20-8-12-16,5-8-5 0,1 4-3 0,-2 2-4 15,13-7 2-15,4-12-5 0,-2 3-2 16,11-6-1-16,2-1 4 0,4-5-3 0,4-2-3 16,8 1 1-16,12-7 4 0,-6-4-13 15,12 0 5-15,8-3-10 0,-4 2 0 16,21-10-10-16,-1-2-37 0,-6 1-37 0,3-1-41 16,-3-1-48-16,-18 2-68 15,-2-1-94-15,-7 2-132 0,-7 2-191 0,-5 0-142 16</inkml:trace>
  <inkml:trace contextRef="#ctx0" brushRef="#br0" timeOffset="14600.87">11790 6769 1966 0,'0'0'93'16,"-11"6"20"-16,11-6 30 0,0 0 9 0,0 0-4 15,0 0 2-15,0 0 0 0,-16 4-2 16,16-4 1-16,0 0-1 0,0 0-11 0,0 0-7 15,0 0-9-15,-10 6-8 0,10-6-6 16,0 0-11-16,0 0-10 0,0 0-7 0,0 0-12 16,0 0-2-16,0 0-10 0,0 0-1 15,0 0-11-15,0 0 2 0,0 0-7 16,60-10-1-16,-30 4 1 0,0 2-5 16,7-7 0-16,-1 4-10 0,1 0 4 15,2-4-5-15,-1 4-21 0,-8 2-21 0,3-5-22 16,-3 7-29-16,-7-1-49 0,-3-2-48 15,-3 6-42-15,-1 0-37 0,-2-2-57 0,-4 0-58 16,3 2-179-16,1-4 43 0,-5 3 59 16,1-5-169-16,1 2-108 0</inkml:trace>
  <inkml:trace contextRef="#ctx0" brushRef="#br0" timeOffset="14918.33">12643 6386 2020 0,'4'-11'234'0,"-4"11"-6"16,0 0-16-16,0 0-23 0,0 0-16 0,0 0-23 16,0 0-18-16,0 0-16 0,0 0-10 15,0 0-10-15,0 0-6 0,0 36-7 16,0-15-4-16,3 7 0 0,-3 2-4 0,-7 2 5 16,14 0-2-16,-7 6-6 0,0-8-2 15,0 5-5-15,-3-6-5 0,3 0-9 16,-4-2-1-16,4-2-5 0,7 0 3 0,-7-7-5 15,0-3-8-15,0 0 1 0,0-2-1 0,0-1 3 16,0-2-4-16,0-10 1 16,-3 17-5-16,3-17-4 0,3 11-6 0,-3-11-21 15,0 7-41-15,0-7-49 0,0 0-62 0,0 0-67 16,0 0-60-16,0 0-84 16,0 0-122-16,0 0-70 0,-7-25 52 0,7 25-284 15,-4-16-276-15</inkml:trace>
  <inkml:trace contextRef="#ctx0" brushRef="#br0" timeOffset="18408.34">569 5607 2297 0,'-13'3'11'0,"13"-3"23"16,-20 5 18-16,20-5 12 0,-16 5 5 0,16-5 4 15,0 0-3-15,-10 5 7 0,10-5-21 16,0 0 6-16,0 0-7 0,0 0 1 0,0 0 4 16,0 0 4-16,0 0 2 0,43 3-3 15,-7-6 4-15,8-5-3 16,15-2-5-16,-12 3-13 0,14-3 4 0,2-1-9 0,-13 4-5 15,10-5 8-15,-10 2-20 16,-6 5 8-16,-2-4-2 0,-8 5-8 0,5-3-18 16,-9 2-20-16,-3 0-32 0,0-3-24 15,-3 1-35-15,-4-1-41 0,-7 1-36 16,3-3-23-16,-5 0-38 0,-8-1-29 0,0 2-47 16,-6-1-62-16,-7-3-210 0,0 1-93 15</inkml:trace>
  <inkml:trace contextRef="#ctx0" brushRef="#br0" timeOffset="18668.18">1092 5300 1684 0,'-9'-3'-46'16,"9"3"17"-16,0 0 7 0,-16-5 2 0,16 5 3 16,0 0 2-16,0 0 6 15,0 0 15-15,0 0 22 0,0 0 18 0,0 0 5 16,55 11 5-16,-38-10 0 0,4 5-2 16,1-1-8-16,2 0-3 0,3 3 6 15,-7-1-6-15,-1 3-3 0,-1-2-5 0,-2 0 1 16,1 6 2-16,-7-3 1 0,3 7 0 15,-6 3 3-15,-1-1-1 0,-2 2-2 16,-1 3-3-16,-10 0-3 0,-2 5-2 0,2-5-1 16,-7 6-5-16,-2-5 2 0,2-1-2 15,-2-1-4-15,2-5-5 0,5 1-16 0,-5-5-22 16,4 3-37-16,4-3-44 0,-1-1-59 16,-4-1-65-16,11-2-156 0,-3-3-175 15,3 1-61-15</inkml:trace>
  <inkml:trace contextRef="#ctx0" brushRef="#br0" timeOffset="21069.87">15456 7940 1738 0,'0'0'118'0,"0"0"12"0,-6-12 7 16,6 12 10-16,0 0 16 0,-3-9-6 0,3 9-11 15,0 0-17-15,0 0-10 0,0 0-10 16,0 0-9-16,13-14-9 0,10 9-7 0,7-1-9 16,16-2-14-16,21 0 2 0,0-2-10 15,0-3-1-15,-1 1-10 0,-6 1-2 16,-6 4-21-16,-18 0-39 0,1 0-54 16,-4 3-55-16,-3 2-54 0,-9-3-63 15,1-1-64-15,-5 5-154 0,4-6 18 0,-9 3-201 16,-2-3-143-16</inkml:trace>
  <inkml:trace contextRef="#ctx0" brushRef="#br0" timeOffset="21317.74">16527 7544 2093 0,'0'0'196'16,"6"-8"-10"-16,-6 8-8 0,0 0-13 16,0 0-27-16,0 0-3 0,0 0-16 0,0 0-4 15,0 0-1-15,6 39 2 0,-9-14 7 16,0 0 4-16,3 7-3 0,-6 4 0 0,-2 11-7 15,5-5-15-15,-4-5 1 16,7-1-12-16,-3-5-6 0,0 1-12 0,-7-3-3 16,6-4-8-16,4 0-5 0,0-4-2 15,0-4-4-15,-6-1-4 0,-1 1-6 16,7-3-14-16,0-3-11 0,-3-4-23 0,0 3-34 16,3-10-56-16,-4 8-82 0,4-8-70 15,0 0-64-15,0 0-83 0,0 0-199 0,-30-13 56 16,20 8 65-16,0-1-261 0,-7 5-226 15</inkml:trace>
  <inkml:trace contextRef="#ctx0" brushRef="#br0" timeOffset="23251.72">2953 6135 2168 0,'0'0'18'16,"0"0"7"-16,0 0-1 0,0 0 6 0,0 0-4 16,0 0-1-16,0 0-7 0,0 0 2 15,0 0-7-15,0 0 2 0,0 0-1 0,0 0 0 16,0 0 7-16,24 0 6 0,-18 5 7 15,-6-5 12-15,19 10 2 0,-8-6 1 16,2 2 9-16,-2-5 5 0,5 3 1 0,1 0-3 16,2-1-1-16,8 0 6 0,3-3-3 15,6-3-11-15,-2 0-4 0,13-5-5 0,-1 4 0 16,-2-3-8-16,13-3-4 0,-14-2 1 16,14-1 0-16,-15 1-2 15,-12 1-3-15,4-2-3 0,-7 6-7 0,-4-4 12 0,1 3-11 16,-8-3 12-16,-6 4-17 15,3 0-4-15,-6-1-4 0,0-1-27 0,0 2-39 16,-1 3-50-16,-6 4-59 0,3-8-71 16,-3 8-78-16,0 0-155 0,-20-7 30 15,7 4-150-15,13 3-94 0</inkml:trace>
  <inkml:trace contextRef="#ctx0" brushRef="#br0" timeOffset="23619.86">3426 5750 1828 0,'-10'-14'102'0,"4"10"2"0,-5-3 1 0,-5 2-5 15,16 5-1-15,-17-9-12 0,17 9-8 16,-30 4-9-16,30-4-9 0,-30 7-2 16,14 3-1-16,-11 0-5 0,-3 2 5 0,-3 6 4 15,3 0 4-15,-10 7-6 0,7-4 2 16,6 0-5-16,-14 8 4 0,14-5-12 0,-9 2 4 15,3 8-6-15,6-9 3 0,7-3-10 16,7 1-11-16,-4-2-2 0,11 0 1 16,-1-3 0-16,0 1 4 0,7-6-11 0,3 5-6 15,4-3 11-15,0-1-1 16,6 1-7-16,0 1 9 0,7-4-17 0,4-2 10 16,3 0-2-16,-4 1 0 0,6-4-4 15,-2-2-11-15,3-1 0 0,0 2 7 16,-6-3-2-16,6 4-7 0,-7-6-26 0,-7 3-31 15,2-4-30-15,-2 2-31 0,1 0-29 16,-4 1-46-16,-3 0-60 0,-10-3-88 0,17 3-140 16,-17-3 45-16,13 1-151 0,-13-1-86 15</inkml:trace>
  <inkml:trace contextRef="#ctx0" brushRef="#br0" timeOffset="29235.01">14146 9730 1795 0,'3'-15'73'0,"8"0"8"15,-2 0 13-15,5-1 10 0,6 2-12 0,0-6-7 16,10 0-1-16,13-2-6 0,-7 5-13 16,18 1-3-16,-10 7-10 0,-1 8-2 0,-10 1-2 15,7 0 3-15,4 7-3 16,-11 5 2-16,24 12-5 0,-14 1 6 0,-4 8 5 16,-12 1 1-16,0 6-1 0,-13-5 8 15,-14-2 10-15,0 0-4 0,0 17-4 16,-17 0-6-16,-4-4 9 0,-1 1-3 0,-5-4 0 15,-6-4-4-15,-8 0 9 0,5-11-2 16,-4-2 4-16,4-5-4 0,-12-2 2 0,12-9-2 16,-4-3 3-16,10-7 1 0,-3-1-6 15,3-6-4-15,-11-4-2 0,-5-9-9 0,2-2-8 16,14 0-11-16,7-3 7 0,6 0-7 16,8-3-1-16,-2-3-3 0,11 6-7 15,0-8-4-15,7 4-16 0,13-11-11 0,-3 8-16 16,3 8-25-16,3-1-34 15,-3 6-36-15,7 2-50 0,-8 3-36 0,8 0-43 16,0 3-45-16,0 3-56 0,3 0-196 16,-7-1 55-16,1 8 52 0,2-2-175 0,-6 6-112 15</inkml:trace>
  <inkml:trace contextRef="#ctx0" brushRef="#br0" timeOffset="32118.9">1419 7085 1775 0,'0'0'-3'0,"0"0"21"0,-3-10 6 0,3 10 14 15,0 0 0-15,0 0-7 0,0-15 0 16,0 15-5-16,0 0-2 0,0 0 7 0,0 0 19 15,0 0 9-15,0 0 4 0,0 0 7 16,0 0 0-16,37 22-3 0,-28-12 5 16,5 2 1-16,-1 3-9 0,11 6 3 0,-4-1-6 15,-1-1-9-15,8 5 4 0,10 2-6 16,10 2-7-16,0 1 0 0,-4-4-11 16,3-1 3-16,-2-2 2 0,5 0 3 0,-1 2-7 15,2-2 4-15,-14-11 0 16,1 6 1-16,13-1-14 0,3 5 3 0,-6-4 1 15,2 1 4-15,5-1-6 0,-18-5-5 16,15 6 7-16,-8-5-9 0,14 2 4 16,-10-4 8-16,13 3-13 0,0-3 5 0,-17 0-5 15,20-3 2-15,-16-3-12 0,-7 0 5 16,3-1 1-16,-6-1 7 0,0 0-6 0,-1-3-3 16,1 3-4-16,-4-3 1 0,0-3-2 15,4 3 1-15,-7-3 8 0,7-1-11 16,-7-3 9-16,0 1-5 0,7-5 3 0,-1-1-4 15,1-1-3-15,-4 1 3 16,17-9 8-16,-16 4-2 0,-1 2-3 0,-3 1-13 16,-3-1 6-16,-1-6 4 0,4 7 0 15,-7-4-2-15,-3 0 0 0,1 4-2 0,2-1 0 16,-7-6 4-16,2 3-6 0,-6 1 6 16,6 1-8-16,-6-2-2 0,-2 0 3 15,4 1-3-15,-1-1 2 0,-7 5 3 0,-1 1 3 16,4-1-1-16,-2 5 5 0,-1 0-5 15,-3-3-5-15,5 4 7 0,-8 7 4 16,6-16-8-16,-6 16 5 0,7-9 2 0,-7 9 4 16,3-7 1-16,-3 7-7 0,6-9 8 15,-6 9-6-15,0 0-3 0,8-9-4 16,-8 9 4-16,0 0-3 0,0 0 1 0,10-7-2 16,-10 7-7-16,0 0 3 0,0 0 10 15,0 0-8-15,0 0 2 0,0 0 7 16,0-13-10-16,0 13-23 0,0 0-22 15,0 0-15-15,0 0-36 0,0 0-38 0,0 0-39 16,0 0-58-16,-21 20-60 0,12-19-143 16,-1 5-35-16,-4-1 54 0,1-2-168 0,2 1-83 15</inkml:trace>
  <inkml:trace contextRef="#ctx0" brushRef="#br0" timeOffset="32536.17">3650 7144 1754 0,'-14'-4'56'16,"8"-1"13"-16,6 5 7 0,0 0-2 0,-14-10 0 15,14 10-6-15,0 0-4 0,0 0-7 16,0-10 1-16,0 10-7 0,0 0-4 16,0 0-8-16,0 0-4 0,14-15 3 0,-5 9-6 15,2 2-2-15,2-1-2 0,7-2 0 16,3-2-1-16,4 1-4 0,-1 4 0 0,-2 0-3 15,0 1-7-15,-2-3 7 16,2 4-2-16,-4 2-1 0,-1-2-1 16,-1 2 2-16,-18 0-3 0,33 2 2 0,-13 0 12 15,-7 4-5-15,1-2 6 0,2 2 9 16,1 1-2-16,-4 4 6 0,-3 1 3 0,0 2 9 16,0 4 6-16,-3 4 5 0,-1 1-3 15,-2 0 4-15,-1 2-4 0,-3 2 6 16,-3 0-3-16,3 4-7 0,-4-6-10 0,1 3-6 15,0-3 5-15,-4 0-6 0,4 0-4 16,0-3-1-16,-1-3-2 0,1-2-9 16,3 1 1-16,-4 0-10 0,-2-4-23 0,6 0-11 15,-4-4-39-15,1-1-37 0,0 1-31 16,0 1-36-16,3-11-41 0,-4 13-57 16,1-9-88-16,3-4-140 0,-10 4 38 15,10-4-195-15,-10 4-139 0</inkml:trace>
  <inkml:trace contextRef="#ctx0" brushRef="#br0" timeOffset="35019.54">4752 8225 1942 0,'4'-7'55'16,"3"-4"-4"-16,0 1 3 0,2-2 10 0,5 2 0 15,9-4-2-15,-3 4-5 0,7 3 1 16,0-1-5-16,0 7-5 0,-2-2-4 0,5 6 1 15,0 5-2-15,-3-1 5 16,-6 3 5-16,2 5 4 0,-4 3 5 0,-5-4 7 16,-1 9 1-16,-10-2 6 0,1 3-2 15,-8-5 8-15,1 5-1 0,0-5-2 16,-10 1 0-16,-1-5 6 0,5-2 3 0,-12 2-7 16,-1-5-4-16,-5-2-2 0,3-7-8 15,4-1-4-15,-4 0-11 0,2-1 5 0,-5-10-14 16,3 4 4-16,1-3-8 0,3-5-9 15,3 2-1-15,1-5-5 0,6-1-27 0,3 4-23 16,7-2-40-16,3-1-51 0,8 3-41 16,-1-2-45-16,16-1-51 0,-3-7-61 15,21 0-121-15,5 1-48 0,-5 5 57 0,7-6-198 16,-2 3-124-16</inkml:trace>
  <inkml:trace contextRef="#ctx0" brushRef="#br0" timeOffset="35319.36">5573 7925 1937 0,'0'0'98'16,"0"0"1"-16,13-6-3 0,-13 6-1 16,0 0-11-16,0 0-6 0,0 0-8 0,17 6-9 15,-17-6-7-15,16 7 1 0,1-4-1 16,0 5-7-16,3-4-4 0,-3-1-1 0,5 4 0 16,2-3-5-16,-1 10-1 0,-2-7-4 15,-2-3-8-15,-5 7 0 0,-1-3 4 16,4 5 1-16,-10-1 5 0,5 5 7 0,-1 4 13 15,-4-3 2-15,-4 7-6 16,-6 4 17-16,-1-4-1 0,-2 7-1 0,-11 11-6 16,-4-1-2-16,9-9-2 0,-1-4-10 15,-1-1 0-15,-2 0-12 0,5-9 5 0,1 5-16 16,1-7-14-16,-2-2-42 0,4-3-31 16,1 1-39-16,0-3-33 0,-2-2-48 15,5-4-64-15,3-4-62 0,0 0-91 0,0 0-61 16,0 0 46-16,0 0-125 15,-3-22-45-15</inkml:trace>
  <inkml:trace contextRef="#ctx0" brushRef="#br0" timeOffset="35435.87">5963 8350 1621 0,'13'-6'36'0,"-3"5"-5"0,0-7-2 16,0-1-5-16,3 2 2 16,7 0-5-16,4-4-2 0,0 3-6 0,9-3-39 15,0-3-63-15,0 1-491 0,1 1-81 16</inkml:trace>
  <inkml:trace contextRef="#ctx0" brushRef="#br0" timeOffset="35568.93">6237 8380 1704 0,'-14'13'18'0,"-2"-6"13"0,5 0 0 16,5-2 2-16,6-5-5 0,-10 10-1 0,10-10-5 15,0 0-7-15,0 0-2 0,0 0-28 16,0 0-69-16,30 3-84 0,-14-13-395 0,8 2-65 15</inkml:trace>
  <inkml:trace contextRef="#ctx0" brushRef="#br0" timeOffset="35870.11">7029 8075 1707 0,'11'-7'49'0,"2"7"-3"0,-13 0 2 15,23 4 4-15,-23-4 0 0,17 10 4 16,-4 1-5-16,0 6 3 0,-6-2-2 15,3 0 5-15,-3 5 11 0,-4 2-4 16,-3 1 6-16,0-2 8 0,-10 3 12 0,-7 6 7 16,-13 5 3-16,-13-3 14 0,4-3-7 15,-5 0 2-15,1-4-9 0,2-12-1 0,8-6-13 16,3-6-12-16,0-1 1 0,3-4-18 16,1-3-4-16,-1-8-1 0,7 0-12 15,7-5-11-15,-1-2-12 0,11-2-15 0,-3 2-19 16,9-3-13-16,3 3-17 0,8-9-30 15,-4 12-20-15,13-6-37 0,1 1-30 16,-1 5-36-16,10 2-54 0,-3 2-76 16,3 1-104-16,8 4 27 0,-11 9-142 0,6-2-52 15</inkml:trace>
  <inkml:trace contextRef="#ctx0" brushRef="#br0" timeOffset="39337.86">2379 3863 1550 0,'7'-10'-41'0,"3"-1"35"15,-6 1 13-15,2 3 15 0,0-1 1 0,-2-2 11 16,6 3-4-16,-6-4-7 0,2 4 3 15,8-5 13-15,-4-1 7 0,10 1-1 16,-1-1-7-16,8 1 0 0,-3 2-4 0,-1 2-4 16,7 1 0-16,-7 0 1 0,4 1-1 15,6 3-2-15,-6 1 5 0,3 2 3 0,-7 2-7 16,7 7 2-16,-6-2-6 0,6 5 3 16,-11 2 3-16,-2 4 2 15,-4 3 7-15,4 4 5 0,-7 3 6 0,0 1-4 0,-7 4 2 16,-3-4-1-16,0 2 4 15,-6 4 1-15,2-1-5 0,1-3-2 0,3-3 2 16,-10 1-6-16,7-1-6 0,-1-8 3 16,1 2-4-16,-4-6-1 0,11-2 2 15,-8-2-6-15,4 1-5 0,-3-1 2 0,3-1-5 16,0-11-3-16,-6 17 3 0,6-17-8 16,0 13 4-16,0-13-7 0,0 12 0 0,0-12-4 15,-4 10-25-15,4-10-32 0,0 12-34 16,0-12-34-16,-3 11-49 0,3-11-44 15,-10 10-51-15,10-10-130 0,-7 4-274 16,7-4-160-16</inkml:trace>
  <inkml:trace contextRef="#ctx0" brushRef="#br0" timeOffset="39637.5">2686 4178 1949 0,'-13'-7'9'0,"2"6"9"16,11 1 8-16,0 0 0 0,0 0-5 0,-19-3-3 15,19 3 4-15,0 0 4 0,-11 12 9 16,11-12 5-16,-6 16 3 0,3-7-4 16,3 2 2-16,0-11 5 0,-4 20-4 0,8-9 3 15,-1 0-6-15,0 2-5 0,8-4 4 16,2 7-2-16,-4-7-2 0,5 4-3 16,7-1 3-16,-2-1-3 0,8-1 1 15,-4-3-3-15,1-3 1 0,2 2-7 16,-3-3 3-16,4-3 0 0,0 0-6 0,-4-3 0 15,0 3 0-15,-3-2 1 0,4-3-3 16,-8-1-8-16,4 2 6 0,-2-1-11 0,-6-4-18 16,1 5-29-16,-2 0-36 0,-1-3-38 15,-10 7-46-15,14-10-66 0,-14 10-127 16,9-7-81-16,-5 6-105 0,2-6-43 0</inkml:trace>
  <inkml:trace contextRef="#ctx0" brushRef="#br0" timeOffset="43389.07">18419 7972 1618 0,'0'0'44'0,"0"0"15"16,0 0 8-16,0 0 8 0,-3 8-3 15,3-8 0-15,0 0 0 0,0 0 1 0,0 0-7 16,0 0-3-16,0 0-6 15,0 0-5-15,0 0 0 0,24 0-4 0,-24 0-5 16,36-5-3-16,-12-1-7 0,9 5 0 16,0-6-6-16,-3 6-17 0,7-2-47 0,-4 3-45 15,4 0-51-15,-4 3-61 0,-3-2-84 0,3-1-386 16,-3 7-160-16</inkml:trace>
  <inkml:trace contextRef="#ctx0" brushRef="#br0" timeOffset="43702.88">19506 7736 2010 0,'7'-8'88'0,"0"-1"9"0,-7 9 2 0,0-9-9 15,0 9-9-15,0 0-13 0,0 0 8 0,0 0 7 16,-14 33 3-16,7-11-6 0,-6 7 10 16,7 9-6-16,-8 10 7 0,1 0 1 15,2 0-6-15,8-5-7 0,-3-7-10 16,-1-1-1-16,7-7-4 0,-3-2-10 0,-4-1-4 15,0 3 5-15,4-6-15 0,0-1-1 16,3-10 3-16,-3 7-2 0,-1-5-3 0,4-1-5 16,-3-1-3-16,3-1 2 0,-3 0-7 15,3-10-7-15,0 12 8 0,0-12-6 0,-8 13 0 16,8-13-15-16,-3 10-21 0,3-5-48 16,0-5-48-16,0 0-43 0,-13 4-51 15,13-4-55-15,0 0-55 0,0 0-156 16,0 0-12-16,0 0 48 0,0 0-110 15,-6-19-48-15</inkml:trace>
  <inkml:trace contextRef="#ctx0" brushRef="#br0" timeOffset="51253.37">2183 7175 1623 0,'-3'-14'27'0,"-1"3"13"15,-3 1 25-15,4 2 5 0,3 8-3 16,-7-7-9-16,7 7-1 0,0 0-8 0,0 0 6 15,0 0 2-15,-13 36 8 0,10-11 3 16,3 6 2-16,0 6 0 0,13 19-7 16,0-1-2-16,4 5 5 0,10 7-3 0,9-2-4 15,1-3-9-15,13 1 12 16,7-2-9-16,0-7-5 0,2-7-4 0,5-1 17 16,9-8-10-16,17-6 11 0,7-12-2 15,9 0-11-15,11-10-2 0,6-10-7 16,11-9 7-16,12-2-2 0,34-11-4 0,-9-3-11 15,-38 1 2-15,-3-2-16 0,-7-2 13 16,-3-1-3-16,0-4 1 0,-6-2-1 0,-14-1-4 16,-7-2 0-16,-6 1 2 0,-4-5-3 15,-10-6 0-15,-9 0-6 0,-4-2 1 16,-7 0-7-16,-7 0 5 0,-16 10-7 0,4 5 2 16,-14 8 7-16,-4 4 2 15,-5 4 9-15,-2 5-15 0,1 3 12 0,-2-4-7 0,-2 5-5 16,-3 2-5-16,-3 8-1 15,0 0-19-15,0 0-32 0,-9-7-35 0,9 7-33 16,-27 12-30-16,10-5-27 0,1 6-29 16,-2-2-25-16,2-4-16 0,2 5-12 0,-2-6-22 15,9 1-52-15,-3-6-334 0,4 3-155 16</inkml:trace>
  <inkml:trace contextRef="#ctx0" brushRef="#br0" timeOffset="51686.14">5133 7185 1855 0,'-7'-10'-61'0,"0"0"42"0,7 10 35 15,-3-18 27-15,-3 7 28 0,2 4 15 0,4 7 6 16,-6-12 3-16,-2 5-8 0,8 7-14 16,-9-6-4-16,9 6-1 0,0 0-6 15,-46 13-5-15,16-2 4 0,-14 11-4 16,-2 6 7-16,2-2-6 0,-6 5-9 0,3 1 4 16,4 1-1-16,-4-5-9 0,7 1-3 15,-4-1-6-15,8 2-1 0,3-3 4 16,6-4-5-16,7-9-8 0,0 1 0 0,3-5-2 15,7-3 2-15,-3 1-2 0,7 1 7 16,6-9 3-16,-14 1-2 0,14-1-5 0,0 0-11 16,0 0 2-16,7-35-2 0,6 8-2 15,10-12 3-15,11-7-2 0,6-11-4 16,6 7 8-16,4-3-5 0,4 6-9 16,-1 4 2-16,-6 11 4 0,-4 4-7 15,7 3-3-15,-10 7 4 0,1 11 1 0,1 0-1 16,-5 7 1-16,-1 2-8 0,5 9 2 15,5 5-2-15,8 9 9 0,-8 6 8 0,1 1-12 16,-7 1 8-16,-4 5-4 0,2-6-2 16,2 0-1-16,-4 1 5 0,0-4 1 15,-9-5 5-15,-3-8-9 0,-4 0-6 0,0-1-15 16,-3-5-24-16,-4-1-15 0,-3 0-25 16,-3-8-71-16,-1 2-78 0,-6-3-101 0,0 0-159 15,17-13 44-15,-17 4-169 16,4 2-113-16</inkml:trace>
  <inkml:trace contextRef="#ctx0" brushRef="#br0" timeOffset="66304.05">830 13647 1850 0,'0'0'41'0,"0"0"-6"0,9-7-4 0,-9 7-5 16,0 0-5-16,0 0 1 0,0 0 0 15,0 0 2-15,0 0 16 0,30 19 0 16,-19-6 1-16,-1-1 4 0,6 6 4 0,-2 2 0 16,2 3-2-16,-2-3 2 0,2 2-6 15,-2-4-1-15,5 1-2 0,1 2-3 16,-2-4 5-16,-2-5-1 0,10 1 0 0,4-5 4 16,0-4 2-16,18-1 0 0,-2-8 6 15,14-8-12-15,10-5 6 0,16-3-1 16,-5-9-8-16,-2 2-3 0,2 0 2 0,-2-1-17 15,-8-4 10-15,-14 10 0 16,-5 4-11-16,-5-3 7 0,-13 5-8 0,-11 6-3 16,-3 1 6-16,-3 2 0 0,-1-2-8 15,-2 5-1-15,-1-1-2 0,-3 5-18 0,-10 1-18 16,16-6-12-16,-16 6-18 0,0 0-25 16,21 0-32-16,-21 0-39 0,0 0-51 15,0 0-73-15,19 6-142 0,-19-6-18 0,0 0-102 16,0 0-42-16</inkml:trace>
  <inkml:trace contextRef="#ctx0" brushRef="#br0" timeOffset="69388.83">6740 3346 1495 0,'6'-7'-82'0,"4"0"8"16,-7 0 38-16,4 3 0 0,-7 4 19 0,4-7-13 16,-4 7 4-16,0 0 22 0,0 0 23 15,0 0 22-15,19 21 10 0,-19-10 8 0,4 10 5 16,-1 4 1-16,1 8-1 0,-1 6 0 15,-3 14-2-15,0 5 1 0,0 6 0 16,0 24 1-16,-7 5-3 0,-3 8-5 0,7 6-3 16,-4 0-2-16,1 4-5 0,-5 0-3 15,1 2-3-15,4-4-2 0,3-2 0 16,3-3-4-16,6-8 1 0,11-4-5 16,-4-9-5-16,7-2 5 0,3-8-5 0,11-13 4 15,-5-13-7-15,6-4-1 0,1-5 3 16,7-6-2-16,1-6-1 0,-11-8-2 15,4-5 1-15,-7-5-5 0,3-5 2 0,-6-3-3 16,0-6 3-16,3-1-2 0,3-5 1 16,0-5-6-16,-6-2 1 0,0-3-7 0,6-8 7 15,-7 5-3-15,-6 2 0 0,-3 6-1 16,-4-1-5-16,1 1 6 0,-4 5 1 16,-1-1-1-16,-2 5-2 0,0 1-7 15,-4 2 2-15,-3 5 1 0,0 0-3 0,0 0 2 16,0 0-5-16,4 33 4 0,-4-8-1 15,-7 7 1-15,0 19 4 0,7 13 11 16,-3 1 1-16,-4 20 6 0,1 7 7 0,6 2 7 16,-4 10 13-16,-2 3-4 0,6 11 5 15,-14 28 11-15,1 3-2 0,-10 2-6 0,13 5 4 16,-7-6 0-16,4-2-13 0,2-31-1 16,5 1-10-16,-10 18 8 0,8-22-11 15,-5-10 4-15,4-1-7 0,-5-3 0 0,4-10-3 16,-1-5 1-16,-8-10-4 0,2-14 0 15,4-7 1-15,-4 0-3 0,-2-4-11 0,-8-4-18 16,-7-3-15-16,1-3-32 0,-4-2-22 16,0-6-27-16,1-6-33 0,6-2-38 15,3-9-42-15,0-5-41 0,5 2-109 16,-5-2-73-16,0 0-213 0,3 1-150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8:17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14840 6703 1585 0,'-14'-6'-79'16,"-2"3"11"-16,2 1 20 0,4 0 18 0,10 2 29 15,-24-5 13-15,18 2 20 0,-4 0 6 16,10 3 5-16,-17-1 9 0,17 1-4 0,-13-3-2 16,13 3 2-16,0 0 0 0,-14-6-8 15,14 6 1-15,0 0-4 0,0 0-3 0,0 0-3 16,-9 0-6-16,9 0-3 0,0 0 1 16,0 0-4-16,0 0 2 0,0 0 1 15,0 0 3-15,33 25 5 0,-13-15 5 0,20 1 2 16,20 6 6-16,13-2 0 15,17 3 0-15,21-4 3 0,-1 4-4 0,9-4 1 16,1 3-1-16,0-5-6 0,0 5 3 16,-3-5-6-16,0 5-4 0,3 0-3 0,-7-1-2 15,-6 1-1-15,9 0-1 0,1 2-2 16,6-1 6-16,4-4-6 0,0 4-1 0,3-4 0 16,17 4-1-16,32 3 2 0,1 1-6 15,-3-4 0-15,0 2-3 0,-1 2 0 16,4-1 1-16,-43-7 3 0,44 9 6 0,-42-9-6 15,-6 1-1-15,1 1 5 0,-11-1 5 16,-6-5-2-16,-17-3 4 0,-24 4-7 0,-5-7 2 16,-22 0 1-16,-5 2-1 15,-10-4-4-15,-4 1 0 0,-8 0 3 0,-2-3-4 16,4 3 9-16,-8-2-6 0,-2 2-1 16,-1-3-1-16,1 0-1 0,-14 0-5 15,16 0 1-15,-16 0-4 0,14 0-6 0,-14 0-31 16,0 0-31-16,16 0-38 0,-16 0-38 15,0 0-49-15,0 0-56 0,0 0-61 0,14-3-143 16,-14 3-183-16,6-4-127 0</inkml:trace>
  <inkml:trace contextRef="#ctx0" brushRef="#br0" timeOffset="900.33">14853 9257 1909 0,'6'-6'80'0,"-6"6"12"0,0 0 17 16,0 0 16-16,14-8 4 0,-14 8 7 16,0 0-5-16,6-6-10 0,-6 6-7 0,0 0-16 15,10-7-3-15,-10 7-13 0,0 0-11 16,7-11-11-16,-7 11-8 0,0 0 0 0,7-9-9 15,-7 9-49-15,3-5-63 0,-3 5-73 16,0 0-77-16,3-11-81 0,4 7-178 16,-4-1 24-16,4-5-169 0,3-3-121 15</inkml:trace>
  <inkml:trace contextRef="#ctx0" brushRef="#br0" timeOffset="1401.27">15636 8587 1831 0,'4'-15'29'0,"2"3"12"15,-3 2 15-15,-3-3 6 0,0 13 4 0,7-12-6 16,-7 12-5-16,3-7-11 16,-3 7-6-16,0 0-2 0,4-11-3 0,-4 11 1 15,0 0 4-15,0 0 2 0,0 0 4 16,23 28 1-16,-16-13 3 0,0 3 0 0,-1 4 5 15,-3 3-4-15,4 3 1 0,-7 5-1 16,3 3 1-16,-3 2-10 0,0 2 6 16,0 0-7-16,0-1 2 0,-3 17-6 0,3-13-1 15,0-1 0-15,0-5-8 0,0 1 6 16,3 2-5-16,1 10-3 0,0-6 0 0,-1 6-5 16,0-9 7-16,3-11 4 0,1-2-3 15,-4-9 0-15,5 4-2 0,-2-8 0 16,0 0-6-16,4-4-2 0,1 0 8 0,-5-4-4 15,7-1 8-15,4-5-3 16,-17-1-3-16,37-8 1 0,-17 0-17 0,3-8 14 16,0-3-4-16,1-6-10 0,-7 0 0 15,-1 0 5-15,8-15 0 0,-8 6-4 0,-6 8 2 16,-3 1-4-16,-4 1 14 0,0 5 1 16,-6-1-9-16,0 2-5 0,-14 6 9 0,-3-2-3 15,-3 3-7-15,-7 4 0 0,-10 4-2 16,7 0 7-16,-8 6-29 0,8 0-15 15,-4-2-33-15,4 5-25 0,6-1-22 16,7 2-10-16,1 0-24 0,8 2-31 16,8-1-41-16,3-8-24 0,7 7-58 0,9-2-120 15,11-3-237-15,3 1-154 0</inkml:trace>
  <inkml:trace contextRef="#ctx0" brushRef="#br0" timeOffset="2018.84">16530 9087 1839 0,'30'-7'-51'0,"-14"-1"27"0,-2 4 32 15,-8-2 23-15,-6 6 16 0,16-5 1 16,-16 5-4-16,0 0-2 0,0 0-5 0,0 0-5 16,0 0-2-16,0 0-3 0,-33 36-4 15,20-19 1-15,-7 5-1 0,-4 3-3 16,8-2 2-16,-1 4-6 0,-2-4 3 16,5 4 2-16,1-2-4 0,-1-6-2 0,11 5-1 15,-7-9-3-15,10 2 6 0,-3-6-5 16,3 3 3-16,0-6 0 0,0-8 1 15,0 10 0-15,0-10 0 0,0 0-2 0,20 0 1 16,-20 0-4-16,23-15 1 0,-9 5-2 16,5-8 1-16,-2-4-4 0,-4 2 1 0,1-5-3 15,2 3 11-15,-2 1 13 0,-4 0 10 16,-4 7 16-16,5 2-6 0,-8-3 3 16,0 5-3-16,0 3-8 0,-3 7-5 0,7-17-4 15,-7 17-10-15,0 0 3 16,0 0 0-16,0 0-4 0,0 0 0 0,0 0-4 0,0 34 3 15,0-22-6-15,0 1-2 16,0 2-3-16,0-3-1 0,3 2 3 0,0 3-6 16,5-3 1-16,-5-3-1 0,7-4 6 15,-1-2-1-15,5 0-4 0,2-5 3 16,-16 0-4-16,44-9-1 0,-14 1 4 0,0-9-5 16,20-8 6-16,-13-7-7 0,3-2 0 15,-7-11 4-15,10-15-3 0,-13-5-2 0,11 0 1 16,-22 9-2-16,-2 6 3 0,-4 0 11 15,-2 16 4-15,-8-1 19 0,7 11 11 16,-7 3 0-16,0 3-3 0,1 0-2 0,-1 6-11 16,1-1-5-16,-4 13-2 15,0-12-2-15,0 12-11 0,0 0 0 0,0 0 5 16,0 0 1-16,-11 36-1 0,8-11-2 16,-3 1-1-16,-1 10-1 0,-7 9 0 0,5 5 6 15,-1 1 5-15,-4 8-6 0,4-4-6 16,-4-1 4-16,5 2-13 0,-4-6-34 0,5-10-41 15,5-4-39-15,-3-2-40 0,-1-7-39 16,4-4-19-16,-8-8-12 0,8-5-34 16,-7-5-50-16,1-2-76 0,9-3-264 0,-21-13-141 15</inkml:trace>
  <inkml:trace contextRef="#ctx0" brushRef="#br0" timeOffset="2168.14">16819 9175 1856 0,'-6'-10'4'15,"-4"2"24"-15,10 8 14 0,-7-7 3 0,7 7 3 16,0 0-2-16,0 0-2 0,0 0-2 15,0 0-1-15,0 0-7 0,27-15-3 0,-7 6-2 16,10 8 0-16,0-5-5 0,0 2-2 16,0-1-3-16,3-4-20 0,4 8-34 15,-7-6-43-15,-7 4-47 0,1-2-42 0,-5 2-506 16,2-4-168-16</inkml:trace>
  <inkml:trace contextRef="#ctx0" brushRef="#br0" timeOffset="3034.22">15629 9943 1952 0,'-13'7'-22'0,"7"0"11"0,-1 4 24 16,7-11 13-16,0 14 17 0,0-14 12 0,13 15 7 15,0-3 7-15,4-3 3 0,26-2 6 16,1-2 2-16,29-1-5 0,7-4-2 0,7-2-9 16,16-8-5-16,8-3-3 15,-2-3-5-15,-2-5-2 0,-1-4-9 0,8-4 8 16,-11-7-9-16,7 1-3 0,-10-5-8 16,-10-7 2-16,0 2-3 0,-13-8 7 15,-3-2 0-15,-5-8 1 0,-2 1-1 0,-4-10-1 16,-13-12-7-16,14-23-8 0,-21 18 6 15,-7-9-5-15,-16 1 8 0,-2-3 6 0,-12 2-3 16,-9 1 10-16,-14 7-4 0,-10 0-1 16,-13 5 18-16,-10 3-13 0,-44-21 3 0,-12 18-13 15,-1 5 5-15,-12 5-13 0,-12 10 6 16,-2 10-3-16,-7 3-8 0,0 6 3 16,20 14-5-16,-30-7-3 0,20 14-8 15,0 7 1-15,-4 3 2 0,8 2 1 16,-7 13 3-16,-8 4-6 0,15 9-7 0,-4 12 12 15,7 4 0-15,-24 21-3 0,17 14-7 16,7 1 5-16,6 13 0 0,20 4 0 0,11 4-9 16,25-7 7-16,-5 21 1 0,6 7-1 15,20-19 0-15,7 3-1 0,13 2 5 0,-4 6-2 16,8 1-3-16,6 1 0 0,3 5-2 16,7 4 3-16,7-2-2 0,6 4 11 0,7-5-1 15,11 24-3-15,-6-30 3 16,22 23-3-16,7-16-2 0,3-22-1 0,16 11 4 15,17-12 1-15,10-7-1 0,7-7 5 16,-11-21-5-16,4-3-1 0,14-7 3 16,9-8 1-16,-3-4-1 0,10-9-4 0,6-6 2 15,-2-5-6-15,-4-12 0 0,0-4-9 16,-4-10-4-16,4-13-3 0,20-13-4 0,0-6 0 16,-6-10-1-16,-11-4-2 0,0 3-5 15,-19-10 4-15,-4 3 9 0,-20 10-2 0,16-16 2 16,-25 12 3-16,-15-5 1 0,24-22-3 15,-30 18 3-15,-4 1 1 0,-5-5-1 0,-12 0-2 16,-9-9-3-16,-6 5 9 0,-10-8-1 16,-14-4-3-16,-14-3-9 0,-10 1 2 15,-9-4 2-15,-27-20-8 0,-13 6 1 16,-7 9 7-16,-23 2-6 0,-3 7 8 16,-8 13 0-16,4 3-2 0,16 23-5 0,1 4 5 15,-13 6 5-15,6 6-6 0,-7 12-4 16,7 8 7-16,-4 4-7 0,-9 10-17 0,3 15-20 15,-7 6-11-15,8 17-18 0,-29 19-13 16,5 7-20-16,7 15-18 0,9 5-40 0,4 5-30 16,9 8-26-16,14 2-48 15,8 2-159-15,25-19-151 0,0 2-89 0</inkml:trace>
  <inkml:trace contextRef="#ctx0" brushRef="#br0" timeOffset="8434.84">1726 9785 1788 0,'-6'-13'92'0,"-1"3"6"0,0-1-9 16,4 4-5-16,3 7-8 15,0 0-10-15,-10-7-8 0,10 7-6 16,0 0-5-16,0 0-2 0,-7 31-7 0,11-14-1 16,5 13-1-16,5-2-2 0,12 5-5 15,1 0 5-15,14 1-4 0,5-5 1 0,7-8-3 16,17-9 12-16,14-10-2 0,29-19 5 16,41-22-3-16,32-18-4 0,1-11-4 15,6-7 0-15,3-7 4 0,5 3-4 0,-18 1-6 16,-17 9-8-16,-22 2 8 0,-38 26 1 15,-16 6-11-15,-13 3 3 0,-20 11-5 16,-17 6-4-16,-10 1 1 0,-6 6-5 0,-5-2-7 16,-2 3-10-16,-4 1-23 0,4 4-12 15,-17 2-23-15,19-3-25 0,-19 3-30 16,24 3-43-16,-24-3-57 0,14 9-91 16,-11-3-115-16,-3 4-175 0,0-10-105 0</inkml:trace>
  <inkml:trace contextRef="#ctx0" brushRef="#br0" timeOffset="11285.24">3713 11034 1775 0,'-14'-8'12'0,"14"8"19"0,-9-7 17 0,9 7 5 15,0 0 4-15,-14-4-1 0,14 4-4 16,0 0-15-16,0 0 4 0,0 0 14 16,0 0 17-16,0 0 8 0,0 0 5 0,0 0 2 15,63 11 5-15,-33-7-2 0,14-8 15 16,23-3-7-16,2-5-12 0,25-5-14 0,-8-8 1 16,8 3 1-16,-11-3-10 0,-3-3-13 15,3 3-9-15,-23 4 7 0,-3 2-3 16,-3 1-5-16,-18 4 0 0,-2 3-9 15,-8-2-16-15,-2 3-16 0,-5 6-18 16,-2-4-29-16,0 4-30 0,-4-5-33 0,0 7-42 16,-13 2-47-16,17-7-48 0,-13 4-32 15,-4 3-88-15,0 0-61 0,0 0-147 0,0 0-75 16</inkml:trace>
  <inkml:trace contextRef="#ctx0" brushRef="#br0" timeOffset="13517.97">3467 12145 1613 0,'0'0'-58'0,"-11"-4"23"16,11 4 6-16,0 0 15 0,-16-4 7 0,16 4 11 15,0 0-6-15,0 0 8 0,0 0 4 16,0 0 1-16,0 0 0 0,0 0-3 16,0 0 8-16,0 0 11 0,0 0 5 0,13 28 13 15,4-13 10-15,2 0 4 0,5 2 6 16,3 1 1-16,-1-1 5 0,17 6 7 15,-6-6 5-15,16 1-1 0,-5-8 6 0,15-5-2 16,-6-3-1-16,16-4-3 16,0-9-5-16,13-8-2 0,4-1-4 0,-26-3-3 15,-4-2-2-15,-3 0-5 0,-7 3 17 0,-7-3-6 16,-10 8 0-16,-3-1-7 16,-3 0 4-16,-8 5-6 0,-5 4-4 0,-1-1-13 15,-2 3 3-15,2-1-11 0,-7-1-6 16,-6 9-22-16,11-11-26 0,-11 11-35 0,10-5-32 15,-10 5-16-15,0 0-21 0,0 0-24 16,0 0-26-16,0 0-23 0,0 0-42 16,0 0-61-16,0 0-134 0,0 0-173 0,0 0-102 15</inkml:trace>
  <inkml:trace contextRef="#ctx0" brushRef="#br0" timeOffset="17352.03">8770 11418 1971 0,'-27'-25'211'16,"27"25"-1"-16,0 0 3 0,-10-9 0 15,10 9-11-15,0 0-14 0,-7-8-16 0,7 8-17 16,0 0-15-16,0 0-20 0,-3-11-11 16,3 11-26-16,0 0-39 0,0 0-51 0,-4-8-68 15,4 8-86-15,0 0-76 0,10-14-80 16,-3 5-156-16,6 7-21 0,-3-5 60 15,4 0-190-15,2-4-121 0</inkml:trace>
  <inkml:trace contextRef="#ctx0" brushRef="#br0" timeOffset="17735.53">9312 10915 1977 0,'5'-14'159'16,"-5"14"-6"-16,0-11 6 0,0 11-13 0,0-10-1 15,0 10-13-15,0 0-25 0,0 0-14 16,0 0-13-16,0 0-12 0,0 0-2 0,0 0-6 16,16 27-5-16,-7-8-6 0,5 6-7 15,-1 6-2-15,-2 5 3 0,-1-4 0 16,-1 2 3-16,2 1-2 0,-1 11 1 16,3-10-9-16,-6-3-3 0,3 1-1 0,-7-9 7 15,0 1-4-15,-3-1-4 0,-3 0-4 16,0-7 7-16,3 3 4 0,-7-7 6 15,0 1 11-15,-6-5 5 0,0-2-2 0,-1-4-1 16,-2-4-8-16,-8 0 2 0,24 0-7 16,-44-8-5-16,25 2-4 0,-8-2 0 0,10-4-12 15,1 2 6-15,2 0-4 0,4-2-4 16,-2-5-4-16,7 6-9 0,-1-7-16 0,6-3-28 16,3 10-46-16,5-7-52 0,1 3-45 15,4-2-47-15,1-4-51 0,5-1-67 16,5 1-146-16,3 2-25 0,-10 5 51 0,5-3-200 15,-1 9-160-15</inkml:trace>
  <inkml:trace contextRef="#ctx0" brushRef="#br0" timeOffset="18051.16">9893 11030 1940 0,'26'0'-7'0,"-26"0"7"0,24 4 12 15,-14 2 8-15,7-2 8 0,-4 7 10 16,4 2 8-16,2 3 3 0,-5 1 4 15,2 8 5-15,1 0 9 0,-4 0-3 16,1 4 9-16,-4 0-6 0,-7-1 6 16,0 0 0-16,-3-3 6 0,-3 3-3 0,0-3 4 15,-7 0 17-15,-4 0 6 0,5-6-2 16,-12 3 5-16,-1-5 7 0,1 0 0 0,1-9 1 16,1 0-12-16,-2-2-5 0,1-3-9 15,-3-3-8-15,0-6-9 0,2-1-7 16,1-1-15-16,4-5-5 0,6 1-9 0,-7-2-12 15,11 1-19-15,2-6-27 16,4 5-33-16,7-8-34 0,3 0-30 0,0-2-28 0,6-1-27 16,1 6-33-16,3-5-36 15,0-1-19-15,0 6-27 0,-7-1-61 0,8 1-102 0,-2 2-184 16,-5 0-134-16</inkml:trace>
  <inkml:trace contextRef="#ctx0" brushRef="#br0" timeOffset="18385.24">10223 11026 1863 0,'0'0'25'0,"0"0"35"16,0 0 27-16,16-1 26 0,-16 1 19 16,0 0 8-16,0 0 1 0,14-7-1 0,-14 7-5 15,0 0-10-15,0 0-8 0,0 0-7 16,0 0-11-16,0 0-8 0,0 0-6 16,10-6-13-16,-10 6-8 0,0 0-8 15,0 0-10-15,0 0 1 0,0 0-4 16,0 0-9-16,0 0-1 0,0 0-2 0,0 0-4 15,0 0-6-15,0 0 3 0,0 0-10 16,0 0 2-16,0 0-2 0,0 0-8 0,0 0-11 16,0 0-4-16,0 0-3 0,0 0-10 15,0 0-21-15,0 0-5 0,0 0-7 0,0 0-8 16,10-5-6-16,-10 5-7 0,0 0-4 16,0 0-6-16,0 0-3 0,0 0-8 15,0 0-9-15,0 0-4 0,0 0-4 0,0 0 6 16,0 0 2-16,0 0-5 15,0 0-3-15,0 0-12 0,0 0-18 0,0 0-21 0,0 0-13 16,0 0-460-16,0 0-135 0</inkml:trace>
  <inkml:trace contextRef="#ctx0" brushRef="#br0" timeOffset="21685.34">10546 10915 1839 0,'4'-14'-31'0,"-4"6"-2"16,10-3 4-16,-4 4-1 0,-3 0 5 0,-3-2-1 16,0 9 5-16,11-8 0 0,-11 8-2 15,6-7 5-15,-6 7 7 0,4-10-2 0,-4 10-3 16,3-4 5-16,-3 4 7 0,6-5 10 15,-6 5 16-15,0 0 10 0,4-7 7 0,-4 7 11 16,0 0 9-16,0 0 11 0,3-9 4 16,-3 9 7-16,0 0-6 0,0 0 1 15,0 0-7-15,0 0-14 0,0 0-9 16,0 0-3-16,0 0-6 0,0 0-7 16,-23 16 1-16,9-4-3 0,-2 2-4 0,-1 11 5 15,1 0 0-15,-4 4-2 0,-1-2 0 16,8 0 5-16,-4 4-4 0,11-2 0 0,-4 3-3 15,4-3 1-15,1-2 0 0,2 0 3 16,6 1-4-16,2-3-1 0,4 3-2 0,7-3 0 16,2 0-1-16,-1-8-2 0,5 2-3 15,8-2-18-15,0-3-24 0,-3-6-45 16,3-1-42-16,0-4-57 0,-3-3-54 0,3-6-107 16,-3 2-347-16,0-4-172 0</inkml:trace>
  <inkml:trace contextRef="#ctx0" brushRef="#br0" timeOffset="21901.66">10976 11019 2022 0,'4'-7'63'0,"-4"7"19"0,0-12 6 15,0 12 3-15,6-10-4 0,-6 10-15 0,0 0-18 16,0 0-3-16,7-8-11 0,-7 8 0 16,0 0-8-16,0 0 4 0,43 25-4 0,-23-13-3 15,4 3-6-15,6 2 0 0,6 14-2 16,4-4-8-16,4 8-23 0,2-4-22 0,-6 1-26 15,4-5-21-15,-5 4-20 0,-5-12-8 16,-8-2-15-16,-2-3-7 0,-8-3 0 16,-2-3-19-16,-1-2 3 0,1-3-10 0,-14-3-2 15,9-11-363-15,1-2-25 16</inkml:trace>
  <inkml:trace contextRef="#ctx0" brushRef="#br0" timeOffset="22085.23">11622 11162 1515 0,'8'-19'26'0,"-5"2"22"15,-3 9 14-15,3-1 3 0,-3 9-9 0,0 0-13 16,0 0-2-16,0 0-7 0,0 0 4 15,-33 23 4-15,13 2 4 0,-14 11 0 0,-2 1 5 16,-4 2 2-16,3 4-2 0,-6 7-3 16,3-11-3-16,7 5-4 0,6-5-4 15,-3-1-3-15,10-10-5 0,-1-6-4 16,12-1-11-16,-4-6-25 0,2-1-18 0,1-2-22 16,1-1-23-16,1-6-48 0,2-5-71 15,6 0-133-15,0 0-247 0,-10-13-74 16</inkml:trace>
  <inkml:trace contextRef="#ctx0" brushRef="#br0" timeOffset="22585.1">9459 12102 1720 0,'-6'7'31'0,"-1"4"-6"16,7-11 2-16,-3 13 17 0,3-13 19 0,16 19 19 16,5-12 5-16,15 4 15 0,37 2 1 15,11-6-5-15,39-6 5 0,4-8-13 16,13-2 3-16,43-14-1 0,1-7 1 0,-1-2-3 15,-7-3-7-15,-12-5-9 0,-1-3-6 16,-16-7-3-16,-34 12-5 0,-9-5-11 0,-8 3 1 16,-6-2-4-16,-10 3-6 0,-17-5-11 15,-13 15-7-15,-7 2-3 0,-13 7-7 16,-6 3-11-16,-4 2-22 0,-7 6-35 16,1 0-35-16,-1 4-46 0,-7-3-44 15,2 5-25-15,-8 3-31 0,0 0-111 0,0 0-101 16,0 0-175-16,0 0-123 0</inkml:trace>
  <inkml:trace contextRef="#ctx0" brushRef="#br0" timeOffset="23518.62">4150 13047 1838 0,'0'0'-3'0,"0"12"5"0,0-12-1 16,3 11 12-16,-3-11 18 0,10 10 17 16,-4-6 8-16,5 3 7 0,-2-1 1 0,12-1 10 15,1-2 3-15,2-3 12 0,9-5-10 16,30-11-3-16,1-3-10 0,23-19-1 16,6 2-7-16,3-3 11 0,2-4-11 0,-9 4-6 15,-9-4-4-15,-10 7-6 0,-16 10-10 16,-11 2 3-16,-6 8-3 0,-14 0-7 15,-6 7-19-15,-1 4-20 0,-5-3-27 0,-2 5-27 16,-9 3-23-16,0 0-36 0,0 0-54 16,0 0-72-16,-13 31-200 0,6-19-183 15,1-2-132-15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8:50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13017 3182 1679 0,'-14'-12'-41'16,"4"-4"18"-16,3 7 9 0,-3-4 8 15,7 2 6-15,-4 3 4 0,7-1 10 0,-3 0 5 16,3 2 12-16,0 7 4 0,-7-13 11 16,7 5 5-16,0 8-4 0,-3-10 18 0,3 10-1 15,-4-7-6-15,4 7-7 0,-3-5-8 16,3 5-8-16,0 0-4 0,0 0-1 16,0 0 0-16,0 0 2 0,0 0 3 0,0 0 0 15,30 18 0-15,-16-6-3 0,2 1 10 16,11 3-6-16,-1 1 10 0,11 12-7 0,4-4 1 15,5 2 8-15,1 0-1 16,6-4-1-16,10 2-4 0,8-10-5 0,25 3-1 16,10-8 0-16,14-3-5 0,0-7-3 15,-6-2-2-15,6-6-1 0,-7-2-11 0,-20-1 6 16,-9 3 1-16,-14-1-4 0,-7-3 2 16,-19 2 0-16,-8 3-2 0,4-4 15 15,-17-1 10-15,1 2 18 0,-11 0-5 0,4-1-8 16,-4 0 2-16,1 1-5 0,-1 2-2 15,-7 1 0-15,5-1-6 0,-11 8-10 0,13-10 6 16,-10 6-11-16,-3 4-2 0,3-11-13 16,-3 11-31-16,11-7-31 0,-8 1-43 15,-3 6-32-15,0 0-25 0,0 0-14 16,13-4-34-16,-13 4-40 0,0 0-55 16,0 0-131-16,0 0-213 0,0 0-139 0</inkml:trace>
  <inkml:trace contextRef="#ctx0" brushRef="#br0" timeOffset="9394.5">1059 4972 1797 0,'-16'6'-63'0,"16"-6"16"0,-17 4 20 16,17-4 18-16,-10 4 5 0,10-4 13 15,-13 6 3-15,13-6 16 16,-7 12 14-16,0-5 17 0,4 7 12 0,0 1-1 16,3 2 4-16,0 4-1 0,3 1-3 15,0-2-8-15,1 5-6 0,2-3-3 0,8 1 0 16,2-2-4-16,4-3 0 0,14-2-6 16,-4-8-1-16,14-7-2 0,5-5 3 15,25-11-8-15,19-16-4 0,7-6-2 0,6-8 4 16,21-12-8-16,-26 9-3 0,-5 1-2 15,-3-3 2-15,-6 5-1 0,-14 2-6 0,3 3 1 16,-8 1 0-16,-19 6-6 0,2 3 9 16,-9 1-2-16,-11 10-8 0,-1 2 1 15,-13 2-12-15,2 2-22 0,-2 6-33 16,-4-4-27-16,-2 7-21 0,-2-1-45 16,-2 2-47-16,-7 3-83 0,0 0-137 0,0 0-154 15,0 0-73-15</inkml:trace>
  <inkml:trace contextRef="#ctx0" brushRef="#br0" timeOffset="31562.22">14146 10209 1649 0,'-3'-8'-85'0,"-4"7"27"15,7 1 11-15,-6-6 9 0,6 6 14 16,0 0 19-16,0 0 18 0,0 0 23 16,-4 24 22-16,14-8 14 0,3 18 17 15,1 13 8-15,16 14 6 0,-3 10-1 0,0 1-7 16,-2 6 0-16,13 1-2 0,-8 2-1 15,6-6-2-15,7-6-10 0,4 6 1 0,3-11-8 16,10-11-8-16,3-6-2 0,8-11-2 16,-8-7-6-16,23-8 2 0,-9-10-10 15,7-11-1-15,-8-7-3 0,17-11-2 0,-6-1-13 16,0-6 2-16,-24 1-4 0,4 5 4 16,-10-5-9-16,-11-1-7 0,-9 8 2 15,-11 2-8-15,1 3-14 0,-10-1-27 16,-1 3-25-16,-2 1-27 0,-1-1-38 0,-7 4-41 15,-1 4-39-15,-5 2-28 0,0 0-63 16,0 0-124-16,0 0-159 0,0 0-79 0</inkml:trace>
  <inkml:trace contextRef="#ctx0" brushRef="#br0" timeOffset="31912.74">15353 10626 1729 0,'-4'-7'30'0,"-6"3"-6"16,7-2-1-16,3 6-5 0,0 0 2 16,0 0 6-16,0 0-1 0,0 0-1 0,46 16 3 15,-8-7 0-15,-2 7-3 0,24 3-1 16,0 5-5-16,4-2 0 0,-11 6-2 0,3-2 2 15,-9 5 2-15,-7 1-3 0,-10 5 1 16,-6-1 0-16,-12 2 3 0,-4-6 1 16,-8-6 6-16,-4 7-1 0,-9 17-3 0,-11-8-1 15,-6 7-2-15,0-5-5 0,-10-1 6 16,-13 4-1-16,0 3-5 0,16-15 0 16,-19 14-5-16,6-17-14 0,2 2-20 15,-1 0-30-15,5-5-39 0,4 4-29 0,7-12-34 16,-3 4-520-16,12-1-170 0</inkml:trace>
  <inkml:trace contextRef="#ctx0" brushRef="#br0" timeOffset="44396.22">18957 14999 1899 0,'-8'-9'-65'0,"8"9"7"16,-6-7 27-16,6 7 15 15,-7-9 20-15,7 9 4 0,0 0-4 0,0 0-1 16,0 0 3-16,0 0 15 0,0 0 19 16,0 0 8-16,0 0 8 0,30-2 1 0,-30 2 3 15,30 5 10-15,-30-5-2 0,34-3 1 16,-11 3-7-16,7-4-4 0,10-7-6 0,17-7-6 16,3 1-6-16,3-5-3 0,20-8 0 15,-3 3-4-15,4-2-4 0,-21 8-6 16,0 0 0-16,-6 6-2 0,-4 3-5 15,-13 2-2-15,-10 3-1 0,-7-1-2 0,-3 2-3 16,-6 5 0-16,2-2 5 0,-16 3-8 16,24 0 3-16,-24 0-1 0,16 0-1 15,-16 0-5-15,0 0 2 0,20 4-8 0,-20-4-4 16,7 6-23-16,-7-6-23 0,0 11-28 16,0-11-30-16,0 0-38 0,-7 12-26 15,7-12-47-15,-3 7-446 0,3-7-164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9:03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14533 1564 1513 0,'0'-18'-57'0,"0"4"7"16,3-1 6-16,0 3 22 0,7-4-6 0,4 2 15 15,-1-6-6-15,7 3 5 16,7-4 1-16,3 4 5 0,0-1-3 16,0 6 0-16,-3 5 23 0,-5 1 14 0,2 6 7 15,-7 3 8-15,-1 4 12 0,1 6 8 16,-4 3 8-16,-3 15 3 0,-10 5-8 0,0 14 1 16,-3 7-1-16,-17 18-8 0,14 7 0 15,-8 5-6-15,-2 6-6 0,2 0-2 16,8 7-2-16,-1 0-5 0,4 7 2 0,-5 0-4 15,5 0 2-15,0-1 0 0,3-4 0 16,-3 1-6-16,3-3 11 0,3 3-5 16,-6-9-1-16,6-2-1 0,-3-3-4 15,6-4-2-15,5-9-2 0,5 3-1 0,-2-8-4 16,-1-7-2-16,11 3 0 0,9-2-1 16,-3-3-1-16,-3-13 1 0,3-2-3 15,3-7 1-15,-3-1-2 0,0-5-3 0,-6-12-1 16,1-3 2-16,-1-6 0 0,-4-2-5 15,0-7 3-15,3-4 8 0,4 0-8 0,0-7 2 16,-4-3-6-16,11-5 0 0,-4-6-1 16,6-8 3-16,-6-6-3 0,0 2 1 15,-3 1-6-15,-8 2 2 0,-5 5 2 0,-4 1-3 16,4 6 4-16,-11-3-7 16,0 6 6-16,4-2-2 0,-4 7 1 0,-3-1-5 0,0 11 3 15,0 0-3-15,-10-15 7 16,10 15-4-16,0 0-1 0,0 0 2 15,-33 40 6-15,16-15 3 0,-7 16-1 0,2 4 12 16,1 7 5-16,-15 19 1 0,9 1 8 16,0 4 7-16,-6 5-5 0,0 6-1 0,6 6 5 15,-3 5-2-15,-16 29 5 0,8 1-8 16,16-24 7-16,-5 34-4 0,-6 2 0 0,6 0 4 16,-6-2-9-16,3-1-6 0,9 1 6 15,-9-6-12-15,10-24 9 16,7 2 8-16,-3-1 3 0,-8 0-12 0,10-8 6 0,-2-5-10 15,-4-4-4-15,4-6-2 16,-1-4-2-16,-10-6 3 0,0-2 5 0,-6-2-2 16,-10-1-8-16,-7-5 0 0,-7 0 5 15,-10-4-5-15,-12-2-8 0,-38 11 4 0,17-20-2 16,-1-2-7-16,2-5-21 0,-1-6-22 16,7-1-17-16,6-9-21 0,14-10-20 15,5-4-23-15,-1-11-28 0,12-2-33 0,-10-5-48 16,1-10-50-16,6-7-116 0,3-7-30 15,0-1-217-15,-6-11-140 0</inkml:trace>
  <inkml:trace contextRef="#ctx0" brushRef="#br0" timeOffset="7284.48">12156 2795 1933 0,'-10'-3'-42'0,"10"3"9"0,-13-3 4 15,13 3 15-15,0 0 11 0,0 0 14 16,0 0-6-16,0 0 2 0,0 0 6 0,33-12 4 15,-3 5 0-15,10 0 0 0,17-4-1 16,6-2-4-16,-3 1-1 0,6-1 0 16,-2 3 0-16,-4 1-2 0,3-4 3 0,8 2-2 15,-5 3-3-15,-6-3 0 0,0-2 0 16,-17 6 2-16,1 0 2 0,-4-1-3 16,-4 1-4-16,4-1 2 0,-10 2 0 0,0 2 0 15,-6 0-2-15,-4 1-1 16,-4 0-3-16,-2-2 0 0,-1 3-10 0,-13 2-12 15,24-4-21-15,-24 4-24 0,0 0-31 16,0 0-33-16,0 0-36 0,0 0-354 0,0 0-25 16</inkml:trace>
  <inkml:trace contextRef="#ctx0" brushRef="#br0" timeOffset="8450.44">8333 4421 1432 0,'-7'-11'-91'16,"-3"-3"21"-16,4 8 18 0,-1-5 31 16,3 3 17-16,4 8 17 0,-3-10 9 15,3 10 0-15,0 0-3 0,-3-11 0 16,3 11-5-16,0 0-1 0,0 0 17 16,0 0 10-16,0 0 2 0,0 0 5 0,36 17 2 15,-22-9-2-15,-1 2-4 0,4 0 1 16,7-1 0-16,-2 4-7 0,8 2 4 0,8-2-1 15,-5-1 5-15,27 3-3 0,6-1-1 16,7-3-2-16,30-4-1 0,-13-4-4 16,24-3-6-16,0 0 3 0,-2-4-7 0,8-4 0 15,-9-2-3-15,-2 0-2 0,-8-4-3 16,-25 3 0-16,-6 1-1 0,-6-2 0 0,-11-1 11 16,-12-2 7-16,-5 5-3 0,-9-5-3 15,3 0-4-15,-8-3 1 0,-4 1-3 16,-2 2-4-16,-2-3-2 0,-1 4 1 15,-3-3-1-15,0 6-8 0,-4-3 3 16,1 6 2-16,-3-3 1 0,2 4-2 0,-6 7-5 16,7-15-13-16,-7 15-25 0,6-10-19 15,-6 10-17-15,7-3-22 0,-7 3-37 0,0 0-25 16,0 0-47-16,0 0-430 0,0 0-126 16</inkml:trace>
  <inkml:trace contextRef="#ctx0" brushRef="#br0" timeOffset="10700.77">7850 6253 1750 0,'-7'-13'-101'0,"4"2"8"0,3 4 7 0,0 7 8 15,-4-7 9-15,4 7 6 0,0-8 1 16,0 8 10-16,0 0 7 0,4-10-4 0,-4 10 11 15,0 0 13-15,0 0 15 0,16-5 19 16,-2 3 5-16,2 2 1 0,8 0 12 16,9-5 1-16,3 2 1 0,28-4-1 15,-1-1 5-15,3-5-8 0,2 1 2 16,2-5 8-16,-1 2-5 0,21-9-3 0,-3 3-3 16,3-4 0-16,-10 0 0 0,-17 5-5 15,0 0-1-15,2 5-4 0,-26 2-3 0,-5 1 2 16,-8 6 4-16,-6-1 1 0,0 0-2 15,-3 2 2-15,-4-1-2 0,0 5 2 0,-2-5-8 16,2 4 0-16,-7-1-7 0,-6 3-5 16,14-2 2-16,-14 2-12 15,0 0-14-15,16 0-9 0,-16 0-16 0,14 5-39 0,-14-5-5 16,10 5-337-16,-4-1 60 16</inkml:trace>
  <inkml:trace contextRef="#ctx0" brushRef="#br0" timeOffset="13800.61">6643 7740 1208 0,'0'0'-60'0,"7"-5"19"15,-7 5 1-15,6-3 0 0,-6 3 3 0,0 0-8 16,6-7 15-16,-6 7 8 0,0 0-7 16,0 0 5-16,0 0 31 0,30 15 4 0,-19-5-2 15,9 5 12-15,13 13-8 0,14 4 7 16,-4 3-2-16,20 12-4 0,-3-2 12 15,7 3-7-15,7-4 3 0,-1-3 4 16,4 4-9-16,-1-7 14 0,11 1 2 0,0-9 3 16,3 1 0-16,3-6-4 0,4-8 1 15,-7 5-4-15,-11-11 1 0,19 3-3 16,-19-6 0-16,11-4-6 0,-3-4-2 0,0-1-3 16,19-7 1-16,4-1-3 0,-10 1 0 15,3-9-1-15,-2 1 0 0,-5-1 1 16,-6-1-4-16,-4-2-1 0,1-3 2 0,-16 6-2 15,-1-4 13-15,-7 3 2 0,0 2 6 16,-9-8 4-16,-5 6 4 0,-11 0 8 0,-5 4 10 16,-7 0-1-16,-6 2 0 0,0-4-1 15,0 4 7-15,-10-1-7 0,0 4-2 16,-3-1-5-16,3 0 0 0,-3 0-5 0,-1 5-3 16,-3-9-4-16,-3 14-1 15,7-11-6-15,0 4 1 0,-7 7-5 0,7-13 0 16,-7 13-6-16,3-11-1 0,-3 11-4 15,3-9-5-15,-3 9-18 0,0 0-25 0,3-10-31 16,-3 10-24-16,0 0-27 0,0 0-9 16,7-3-25-16,-7 3-16 0,0 0-439 15,0 0-105-15</inkml:trace>
  <inkml:trace contextRef="#ctx0" brushRef="#br0" timeOffset="34219.56">3163 9690 1397 0,'-7'-33'-32'0,"3"2"24"16,4 12 26-16,-3-3 28 0,3 5 19 15,-6 0 15-15,3 3 8 0,-1 3 1 0,1 3-6 16,0-3-12-16,3 11-6 16,0 0-4-16,0 0 14 0,0 0 6 0,0 0 3 15,3 36 2-15,0-11-5 0,1 8-4 16,8 17-3-16,-1 0-10 0,-4 9 0 16,9-1-2-16,-9 0 2 0,6 6-10 0,4 5-5 15,6 2-5-15,-6-14 2 0,-1-1-5 16,4 1-9-16,7-7 5 0,-7-3-9 15,3-1 5-15,4-5-3 0,0-6-6 0,-10-4-3 16,-1-6-2-16,4 0 2 0,-4-6-10 16,2-1 2-16,-1-4-4 0,2 4-25 0,-9-7-23 15,4 2-29-15,-8-6-31 16,8-2-35-16,-8-1-46 0,-6-4-64 0,10 0-136 16,-10 0-59-16,0 0-156 0,-3-22-94 15</inkml:trace>
  <inkml:trace contextRef="#ctx0" brushRef="#br0" timeOffset="34485.67">3273 10534 1772 0,'-17'10'36'0,"0"-3"8"0,1 4 7 15,2-4 7-15,5 6 7 0,-1-1 2 16,2 3 4-16,-1 1 0 0,12 9 7 0,0 0-13 16,14 19 4-16,7-4-8 0,6 1-1 15,10-4-4-15,6-2 1 0,11-7-7 16,9-9-3-16,8-4-7 0,13-9 5 0,2-6-6 15,25-10-1-15,-7-11-1 16,2-1 0-16,-1-6-12 0,-5-5-1 0,-17 0-3 16,-6-3 0-16,-13-2 8 0,-14 9 3 15,-12-2-12-15,-5-2-7 0,-17 7-22 16,-1 2-13-16,-6 5-8 0,-1 2-19 0,-4 2-25 16,-7 2-38-16,0 1-44 0,-4 2-50 15,-2 0-57-15,-2 2-144 0,2 1-230 0,-4 1-133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9:47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10863 3950 1646 0,'-3'-5'-108'0,"0"-2"24"0,-2-3 8 0,2 2 23 16,0 1 13-16,0-3 22 15,0-1 12-15,-1 4 24 0,4 7-11 0,0-14 14 16,-3 10-7-16,3 4 0 0,0-10 0 16,0 10-2-16,-6-7-3 0,6 7-3 15,0 0 1-15,0 0-1 0,9-10 1 0,-9 10-6 16,0 0 6-16,40 5 2 0,-7-4 2 16,11 7 0-16,19-2 0 0,10 4-1 0,8-1 12 15,22 7 2-15,14-1 2 0,6 0 5 16,0 0 1-16,-3 2-1 0,4 1 2 15,-4-1 1-15,-4 1-3 0,-3 0-3 0,-13-1-1 16,4 3 2-16,-7-3-3 16,-1-3-1-16,-3 5 2 0,-2-2-2 0,-22-3-5 15,-2 2 4-15,10 0 0 0,-4-4 1 16,1 2-1-16,-8-1 1 0,31 5 1 0,-24-7-1 16,20 4-2-16,4 2 1 0,-17-9 0 15,20 6 0-15,-4-4-2 0,-12 0-1 16,-7-2 0-16,6-1 2 0,-6-2-5 0,-1 1-1 15,5 1-3-15,-15-3 0 0,4 0 0 16,-17 2-2-16,17-2 2 0,-2 0-4 0,-16 0-3 16,19-1 3-16,-12 1-2 0,-12 0-2 15,26-2 4-15,-13 1-4 0,-6-3-2 0,12 5 5 16,8-2-1-16,-4-2-5 0,-13 2 5 16,-14 0-3-16,-7-2 0 0,5 5 2 15,-8-6-3-15,-6 3-1 0,-5-2-1 16,-1-1 1-16,-4 0 0 0,-1 4 2 15,1-4-2-15,-4 0-3 0,0 0 4 0,-13 0-3 16,27 3 5-16,-17-3-8 0,-10 0-11 16,20 1-15-16,-20-1-31 0,14 3-22 0,-5 0-33 15,-9-3-31-15,18 1-40 0,-18-1-461 16,19 0-142-16</inkml:trace>
  <inkml:trace contextRef="#ctx0" brushRef="#br0" timeOffset="1869.9">7813 3421 1754 0,'-3'-7'-136'0,"3"7"32"0,-4-14 11 15,0 6 26-15,1 1 4 0,3-3 30 0,-3-1 12 16,0 1 13-16,3 1 15 0,0 9 32 16,-3-16 3-16,3 12 14 0,-4-4-4 0,4 8 6 15,-3-10-3-15,3 10-11 16,-6-7-3-16,6 7-7 0,-5-5-2 0,5 5-4 15,0 0-5-15,0 0 3 0,0 0-6 16,-16 22 1-16,13-10 9 0,3 4 6 16,-3 3 5-16,-5 6 2 0,2 7 5 0,-4 1-1 15,4 2-1-15,-5 18 0 0,1-3-3 16,-2 3 0-16,1-3-4 0,-2 5 2 0,2-1-1 16,5 5-5-16,-4-2-3 0,4 1-2 15,3-4 0-15,-8 4-4 0,8-3 2 16,-1 0-1-16,4-13-7 0,0-2 4 0,0-2-2 15,4 2-1-15,2-4-4 0,2 0 1 16,1 10 1-16,7-4 5 0,1-8-3 0,-4-3-3 16,1-6-4-16,7 1 2 15,-8-1 0-15,7-1 1 0,-1-2 3 0,-2-1-2 16,-1-7 5-16,5 9 0 0,-8-9-2 16,1-3 1-16,-5 2-8 0,5-5 3 15,-4 1 4-15,3-1-5 0,-3-1 0 0,3-2 3 16,1 0-3-16,-4 0 0 0,-10-5 0 15,23 7-2-15,-10-4-3 0,-13-3 0 0,27 0-4 16,-27 0-26-16,16 0-41 0,-16 0-46 16,0 0-58-16,24 0-59 0,-24 0-113 15,0 0-113-15,0 0-160 0,0 0-107 0</inkml:trace>
  <inkml:trace contextRef="#ctx0" brushRef="#br0" timeOffset="2301.94">7353 4786 1719 0,'0'0'-34'0,"-24"-1"1"0,24 1 6 0,0 0 5 15,-23-3 9-15,23 3-4 0,0 0 11 16,0 0 5-16,-7 10-2 0,7-10 15 0,0 0 8 16,21 23 7-16,-8-13 3 0,4 1 8 15,2 3 5-15,8 1 8 16,3-1 1-16,3 2 0 0,1-1 1 0,9 7 3 15,-3-4-1-15,0-8-5 0,-4-3 6 16,2 4 2-16,2-3 2 0,-1 3 2 0,5-5 0 16,-7-5 4-16,-1-1-4 0,-3 0 6 15,1-1 0-15,2-2 2 0,-3-2-2 16,5-5 3-16,-2 0 2 0,-2-4-6 0,-1-2 2 16,10-12 1-16,-3 3-4 0,-13-2-3 15,-4-10-13-15,7-1 6 0,-7-2-11 0,-2 0 3 16,-5 0-7-16,4-5-2 0,-10 6-15 15,1 10 10-15,-8 1-3 0,0 3-7 16,-3 6 3-16,3-1 0 0,-3 5 0 16,0 0-3-16,0 0-5 0,0 5 1 0,-3-4-2 15,3 4-4-15,0 10-3 0,0 0-3 16,0-15-12-16,0 15-13 0,0 0-35 16,0 0-20-16,0 0-27 0,0 0-33 0,0 0-35 15,0 0-44-15,-24 24-52 0,18-16-66 16,3-1-152-16,-4-2 57 0,0 1-126 0,4 1-53 15</inkml:trace>
  <inkml:trace contextRef="#ctx0" brushRef="#br0" timeOffset="10950.58">1593 12515 1543 0,'0'0'-83'0,"0"-13"25"16,0 13-7-16,0 0 10 0,3-7 28 0,-3 7 3 15,0 0 8-15,0 0-1 0,0 0 2 16,10-8 4-16,-10 8-2 0,0 0 5 16,0 0 3-16,0 0 31 0,0 0 2 0,0 0 11 15,0 0 3-15,10-4 6 0,-10 4-4 16,0 0-1-16,0 0-3 0,0 0-7 15,0 0 5-15,0 0 5 0,0 0-1 0,0 0-3 16,0 0 5-16,10 19 0 16,-6-6-1-16,-1-3-5 0,6 6 6 0,2 2-1 15,5 7-1-15,1 0-1 0,10 11 1 16,-7-6-5-16,0-5-5 0,3 0 1 16,8 8-4-16,-9-8 0 0,-2-3-2 0,7-5-5 15,0 1 9-15,10-6 0 0,-1-6-2 16,11-9-1-16,46-19-3 0,14-6 2 15,40-36-4-15,9 6-3 0,10-10-3 0,5-10-2 16,9 11 2-16,-14-1-6 0,-12 3 0 16,-7 12-1-16,-48 16-1 0,-15 5 3 0,-21 7-1 15,-12 5-4-15,-9 8 5 16,-8 4-2-16,-11-2-5 0,-3 4 3 0,-3 2 2 16,-4-1-4-16,-3 0-2 0,-10 5 1 15,20-4-6-15,-20 4 1 0,0 0-5 16,4 17-9-16,-4-17-19 0,0 14-34 0,0-14-24 15,-8 19-23-15,8-5-39 0,-3-3-42 16,3 0-473-16,0 2-162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0:08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13159 3379 1174 0,'-9'-8'-83'15,"5"1"14"-15,-2 0 16 0,-2 2 10 0,8 5 16 16,-6-7 2-16,6 7 13 0,0-7 8 15,0 7 8-15,0 0 6 0,-7-11 8 0,7 11-7 16,0 0 3-16,0 0 8 0,7-10-4 16,-7 10 8-16,0 0-2 0,0 0-15 15,0 0 7-15,0 0-10 0,0 0 3 0,0 0-4 16,0 0 0-16,0 0 3 0,0 0 0 16,17 22-2-16,-4-9 5 0,-2 2 8 0,5 6 3 15,7-2 7-15,7 12 1 0,10 2-4 16,0 0 5-16,0 1-3 0,7-1 8 15,16 9 4-15,-3-3-2 0,-13-6-3 16,16 3 0-16,-9-3-2 0,2-5 0 0,10 7 5 16,-9-7-3-16,0-3 5 0,6 0-3 15,18 0 10-15,-12-5-2 0,18-3 2 16,-11-4-4-16,22-1 0 0,5-6-3 0,-13-4 0 16,16-7-5-16,-19-1-2 0,0 2 0 15,6-6-2-15,0-5-2 0,-16 5-2 0,-7-5 2 16,-3-3 3-16,-4-1 4 15,-6-4 1-15,3 0 0 0,-11-2 0 0,2-3 1 0,-15 2-1 16,-9 1-5-16,6-9 5 16,-9 9 2-16,-8 6-2 0,-2 1-2 0,-8 3 1 15,4 1-5-15,-2 1-3 0,-2-2 1 16,0 5-5-16,1-1-1 0,-4 1-5 16,8 2-1-16,-8 1-2 0,0 3-6 0,0-4 2 15,-3 8 1-15,7-10-5 0,-7 10-3 16,3-7-1-16,-3 7-14 0,0 0-20 0,0 0-24 15,0 0-27-15,0 0-22 0,0 0-37 16,0 0-55-16,0 0-53 0,0 0-184 0,-10 22-109 16,4-16-46-16</inkml:trace>
  <inkml:trace contextRef="#ctx0" brushRef="#br0" timeOffset="1518.37">11103 6117 1589 0,'0'-14'33'15,"0"-3"13"-15,4 9 21 0,-1-3 17 16,-3 11 10-16,0-13 0 0,0 13-13 0,0 0-1 15,0-12-13-15,0 12-8 0,0 0-8 16,0 0-3-16,0 0-3 0,0 0 7 16,0 0 10-16,0 36 8 0,0-20-6 0,0 5 4 15,3 6 2-15,0-2-2 0,-6 5 2 16,3 5 3-16,-3 2-7 0,3 4-8 16,-3-4-7-16,-5 16-3 0,8-11-1 15,-3-6 0-15,0-3-10 0,-1 3 6 0,-2-4-16 16,3-4 4-16,3-3-9 0,0 0 1 15,-7-3-4-15,7-4 4 0,0-4-2 16,-4 0-5-16,1 1 6 0,3-2 23 0,-3-5 9 16,3-8 16-16,0 14-1 0,0-14-5 15,0 0-2-15,0 0-8 0,0 0-8 0,0 0-5 16,10-50-7-16,-3 17-4 0,-1-2 1 16,15-15-4-16,-5-4-1 0,7 1-4 0,7-18-6 15,0 3 1-15,0 4-10 16,7 3 2-16,-14 11 2 0,4 0-5 0,-4 6-4 15,0-4-1-15,4 7 5 0,-10 10-1 16,-1 1-3-16,1 5 1 0,0 3 0 16,-3 2 0-16,-2 2-1 0,6 3-4 0,1 2-6 15,1 6 0-15,1 2 6 0,-5 3-6 16,4 7 3-16,4 3 0 0,-5 6-2 0,-2 4-1 16,-4 8 9-16,-3-2-5 0,-6 2 6 15,-8 3-5-15,-3 3-3 0,-12 13 5 0,-8-5-4 16,-6 3-1-16,-8-7-3 0,-8 13-1 15,8-17-7-15,-2-5 4 0,13-6-10 16,0-7 2-16,7-1 3 0,0-5-5 16,-1-1 7-16,4-3-8 0,4 0 7 0,2-4-6 15,14 0-1-15,-27 2 3 0,27-2 2 16,-16 2-2-16,16-2 4 0,0 0-4 16,0 0-1-16,0 0 4 0,0 0-3 0,-14 6 2 15,14-6 4-15,0 0-1 16,30 17 5-16,-13-6-1 0,4 3 0 0,-2-2 8 0,8 9 0 15,13 7 3-15,-4-2-6 0,-2 6-53 16,6 4-51-16,-7-1-51 0,7 0-62 16,-10-5-69-16,3 1-161 0,-6-5-25 0,0-8 58 15,-7 2-132-15,-1-5-56 0</inkml:trace>
  <inkml:trace contextRef="#ctx0" brushRef="#br0" timeOffset="2033.21">12406 6404 1743 0,'7'-18'136'0,"-1"4"7"0,-3 3-6 16,5 3-12-16,-8-1-14 0,0 9-9 15,0 0-20-15,6-8-7 0,-6 8-6 0,0 0-10 16,0 0-9-16,10 42-2 0,-10-23 9 16,3 6-1-16,-3 6-8 0,3-2-2 0,5 6-6 15,-8 1-2-15,3-3-5 0,0-4 0 16,1 3-1-16,-1-4-10 15,3-3 2-15,1-3 0 0,0-2-8 0,-7-5 2 0,3-3 7 16,4-2-3-16,-4-3-5 16,7-1 3-16,-10-6-4 0,0 0-2 0,44-20 1 15,-21 2-3-15,-3-4-1 0,3 0-3 16,-6-6 1-16,-1 11 2 0,-3-1 0 0,-2 6 5 16,2-1-3-16,-7 2-3 0,8 4-9 15,-11 3-3-15,-3 4-1 0,0 0 0 16,0 0 0-16,24 15 6 0,-17-2-5 0,2 1 2 15,-6 4 2-15,5 0-5 16,5 4 9-16,-4-3-3 0,2 2-4 0,-1-4 2 0,3 4 9 16,4-7 19-16,3-2 6 15,0-1 13-15,3-1-2 0,1-6 10 0,-1-4 1 16,7-4 2-16,4-4-3 0,2-5 0 16,10-12-3-16,1-10-1 0,-7-2 2 0,0 2-9 15,0-20-5-15,-3-5-4 0,-4 3-4 16,-9 10 2-16,-5-2-8 0,1 5-2 15,-6 9-2-15,-7 7 0 0,-1 3-7 0,-3 6-3 16,4 1-24-16,-7 2-42 0,0 7-59 16,-7-1-50-16,-2 4-42 0,-5 6-55 0,14 0-71 15,-23 6-149-15,9 1-33 0,1 1 48 16,3 2-188-16,-3 1-149 0</inkml:trace>
  <inkml:trace contextRef="#ctx0" brushRef="#br0" timeOffset="2900.72">12783 5660 1843 0,'-27'-32'-53'0,"-6"-4"13"0,-10 1 5 0,-14-7 22 16,-6-1 3-16,-7 6 16 0,-7-1 0 15,-20 8 8-15,-10 3 7 0,-6 7 9 0,-3-3 8 16,-1 12 5-16,-7 7 10 0,4 7 1 15,-3 4 2-15,3 8 6 0,1 3 0 0,11 7 2 16,2 4 1-16,5 9-6 0,16 5-1 16,-2 4-2-16,10 7-1 0,7 10 1 15,7 1 7-15,6 6-12 0,6 10 6 0,5 2-2 16,10 7-4-16,-1 5 0 16,14 5 3-16,6 5-6 0,7-1-4 0,7 6 0 0,6 1 2 15,7-1-1-15,10-3 7 16,13 18-6-16,0-28 3 0,7-4 6 0,23 13-5 15,-12-24-8-15,22 15 4 0,20-10 3 16,8-6-1-16,5-6-6 0,8-10 4 16,9-5-3-16,-9-25-1 0,42 15-5 0,-7-3-1 15,9-11 4-15,-32-11-12 0,11-3 4 16,-4-7-6-16,1-5-2 0,5 0-1 0,-2-9-2 16,6-2-1-16,-2-6-1 0,-5-11 1 15,-10-6 10-15,2-1 9 0,-5-4 1 0,20-18 6 16,-9-9-2-16,-8-6 0 15,-2-10-2-15,-15-16-3 0,-2-9-6 0,-17-17 0 16,-10-5-8-16,-9-13-4 0,-8-9-5 16,-14 0 5-16,5-5-5 0,-24 6-1 0,-7-2-6 15,-3-1-1-15,-17 26-2 0,-13-29 1 16,-10 6-1-16,-10 11-4 0,-23 7 1 16,-21 5-5-16,-8 6 1 0,-25 14-2 0,-23 11 2 15,-6 9-2-15,-18 19-1 0,-10 5-1 16,-5 9 0-16,-2 12-1 0,35 15-15 0,-1 6-14 15,-3 6-22-15,0 5-33 0,7 12-35 16,0 6-37-16,13 7-23 0,9 7-37 16,12 6-40-16,5 3-46 0,7 8-110 0,7-2-84 15,7 7 54-15,10 2-156 0,3-1-103 16</inkml:trace>
  <inkml:trace contextRef="#ctx0" brushRef="#br0" timeOffset="3917.41">12019 3707 1690 0,'-13'-22'-49'0,"-1"0"24"0,-2 4 25 16,7-2 16-16,-9 2 17 0,6 0 15 0,-6 4 3 15,1-4 1-15,1 6-7 0,-1 5-4 16,1 1-8-16,-1 6-1 0,-13 7 8 15,-3 6 6-15,-17 14 12 0,6 8-3 16,-13 15 2-16,11 11 2 0,2 3-1 16,5 12-1-16,-4 4 1 0,19 4 1 0,-3 4-6 15,7-2 2-15,17 1 1 0,-4 2-5 16,17-3-4-16,-3-6-1 0,13-5-1 0,-3-3-1 16,6-4 1-16,-3-17-8 0,0-2-2 15,10-2-1-15,-6-7-4 0,9-1 2 16,-6-5-4-16,-5-7-4 0,-1-7 0 0,-1-1 4 15,-1-1-9-15,2-5-1 0,-1-1 2 16,-4 1-4-16,1-5-16 0,0-1-25 0,-7 3-30 16,3-5-38-16,-3-2-42 15,-10-3-69-15,0 0-78 0,0 0-200 0,7-15 50 16,-7 15-110-16,-27-24-45 0</inkml:trace>
  <inkml:trace contextRef="#ctx0" brushRef="#br0" timeOffset="4166.89">11252 4992 1545 0,'0'0'-49'0,"-16"5"12"0,10 2 23 0,6-7 24 15,-8 16 13-15,5-4 11 0,0 1 9 0,6 3 5 16,5 2 6-16,8 0 7 0,4 5-3 16,23 2 4-16,1-3 0 0,15-3-5 15,1-5-1-15,14-4-8 0,5-3-1 16,2-7-5-16,2 0-6 0,-3-6 0 0,-9-1-4 15,-8-5-1-15,7-2-5 0,-14 1-3 16,-13 1-1-16,-9-1-1 0,-8-2-5 16,-2-3-6-16,-5 3-14 0,-5-5-18 0,-4 2-21 15,1 4-37-15,-8-6-38 0,0 3-45 16,0-4-508-16,-6 4-167 0</inkml:trace>
  <inkml:trace contextRef="#ctx0" brushRef="#br0" timeOffset="7267.46">2516 8943 1860 0,'-10'-17'-70'0,"0"9"24"0,-3-3 36 0,3-2 22 16,0 6 14-16,-3 0 12 15,5 2 4-15,-1-2-9 0,9 7-2 0,-17-6-4 16,17 6-2-16,0 0-3 0,-30 13 1 15,23-1 1-15,-2 6 1 0,2 2 1 16,1 5 1-16,6 0 3 0,6 0-5 0,1 5 2 16,13-3 1-16,13 6 7 0,20-11 4 15,40 1 2-15,30-23-3 0,61-10-1 16,37-21-5-16,18-8 2 0,4-15-7 0,-6-4 0 16,-10-9-6-16,-8 9 10 0,-21 0 2 15,-29 8-3-15,-52 15 2 0,-17 4-9 16,-20 5 0-16,-23 9-1 0,-17 6-5 15,-10 1 0-15,-7 5-19 0,-3-2-33 0,-10 7-34 16,-10 0-34-16,0 0-40 0,0 0-52 16,-69 47-74-16,1-11-401 0,-11 10-164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19:53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2463 3470 1840 0,'0'0'-24'0,"0"-18"25"15,0 18 18-15,0 0 14 0,3-13 12 16,-3 13 7-16,0 0 0 0,0 0 0 16,-3-10-6-16,3 10-4 0,0 0-6 0,0 0-8 15,0 0-3-15,0 0-2 0,0 0-4 16,0 0-1-16,0 0 6 0,3 50 4 0,0-29 2 16,4 4 4-16,-3 2 3 0,2 6-6 15,1-1 0-15,3 3-2 0,3-8 1 16,7 11-3-16,13-3 4 0,-9-10-1 15,9-7 5-15,3-6 8 0,12-9 0 0,18-10 2 16,24-14-7-16,0-11 2 0,7-8-2 16,2-6-7-16,2 2 0 0,-8-5-5 15,-7 5 0-15,-8-1-4 0,-6 5-6 16,-8 0 5-16,-11 9 0 0,-9 5-10 0,-10 2 5 16,-12 10-1-16,-2 2-4 0,-7 2 4 15,4 0-2-15,-4 2 0 0,-2 1-8 0,-8 1-2 16,-3 6-25-16,7-8-22 0,-7 8-34 15,0 0-44-15,0 0-45 0,0 0-45 16,0 0-67-16,-27 21-138 0,24-17-232 16,3-4-144-16</inkml:trace>
  <inkml:trace contextRef="#ctx0" brushRef="#br0" timeOffset="4585.1">1776 5725 1899 0,'-17'11'-9'0,"8"0"3"0,-2-1-6 15,5 3 1-15,2-4 5 0,1 2 4 0,3-1 3 16,0-10 8-16,10 22 10 0,0-15 16 16,3 4 16-16,8-1 9 0,6-6 8 15,6 2 13-15,13-9-4 0,17-7 8 0,27-9-13 16,14-9-2-16,9-11-9 0,24-7-6 15,13-4-2-15,-1-4 0 0,-2 0-7 0,-3 8-2 16,-38 10-6-16,-2 1-12 16,-11 2 2-16,-10 4-1 0,-20 11-2 0,-9 0 2 15,-18 5-3-15,-9 6-9 0,-3 0-22 16,-7 2-28-16,-4 2-36 0,0 0-27 16,-13 3-33-16,0 0-51 0,20 0-66 0,-20 0-144 15,0 0-234-15,0 0-123 0</inkml:trace>
  <inkml:trace contextRef="#ctx0" brushRef="#br0" timeOffset="59786.81">16873 4992 1047 0,'0'0'74'0,"-14"-6"-17"16,14 6 7-16,0 0 5 0,-10-7-2 0,10 7-2 15,0 0-1-15,-6-9 4 0,6 9-4 16,0 0 2-16,-7-10 6 0,7 10-1 0,0 0 1 16,0 0-3-16,-7-7-7 0,7 7-9 15,0 0-5-15,0 0-3 16,0 0-5-16,0 0-4 0,0 0-2 0,-13 22-1 16,13-11-3-16,-3 6-1 0,0 0-3 15,3-1-2-15,-4 2 0 0,4 3-3 0,0-4-3 16,4 1 2-16,-1 0 1 0,0-4 0 15,0 1 2-15,7-2 4 0,4-5-1 0,6-4 2 16,17-1-4-16,9-6-2 0,31-7 0 16,26-9-3-16,0-2-2 0,11-4-3 15,9-3 0-15,-6 2-3 0,0 1 1 0,-5-3-5 16,-4 3 0-16,-12 0-2 16,1 4 2-16,-28 3 0 0,-9 7-3 0,4-4-1 15,-20 5 2-15,-11 2-4 0,-6 2 1 16,-4 2 2-16,-7 0-2 0,2 1 3 0,-6-2-3 15,1 2 1-15,1 1-2 0,-7-2-13 16,-7 4-16-16,20-1-29 0,-20 1-36 16,16 1-43-16,-16-1-41 0,17 6-35 0,-17-6-129 15,13 0-286-15,-13 0-124 0</inkml:trace>
  <inkml:trace contextRef="#ctx0" brushRef="#br0" timeOffset="65170.09">27523 6103 1752 0,'-20'-3'-62'0,"20"3"27"0,-17-6 26 16,17 6 17-16,-13-4 8 0,13 4 8 15,0 0 3-15,-13-8 3 0,13 8-1 0,0 0 3 16,0 0 4-16,0 0 1 0,-14-3-1 16,14 3-2-16,0 0 0 0,0 0-5 15,0 0 1-15,0 0-1 0,0 0 6 0,0 0 9 16,0 0 9-16,0 0 8 0,0 0-1 16,0 0 0-16,50 18-2 0,-16-11-3 15,-1-4 0-15,13 5-3 0,25-4-4 0,-2 6 0 16,4-4-6-16,5 3 3 0,-9-3-4 15,1 1-9-15,1 1 1 0,-2-1-2 0,1-1-4 16,-3 1-1-16,0 0-2 16,3 1 3-16,-4-1-10 0,1-3 2 0,-1 2 0 15,5-4 0-15,2 4 14 0,0-2-7 16,1 2-2-16,-4-1-4 0,3-3 0 16,-3 6-5-16,0-4 4 0,3 3 0 0,1-1-4 15,-4-1 8-15,3 1-7 0,-3-2-5 16,3 0 6-16,-3 2-9 0,4-1 2 0,-1-2-4 15,-13 0 1-15,10-2 9 0,4-1-13 16,-1 3 11-16,-16-3-6 0,12 3-2 16,-9-2-2-16,-9 3 4 0,-5-4-3 15,-10 0-5-15,5 0 10 0,-4 0-3 16,-7 0 1-16,-4 2-10 0,-2-2 12 0,-1-2-6 16,-3 4 6-16,-3-2-8 0,-17 0 6 15,33-2-3-15,-23 2-2 0,-10 0 1 16,23 2 4-16,-23-2-4 0,20-2 3 0,-20 2-3 15,0 0 2-15,27 2-2 0,-27-2-2 16,0 0 2-16,17 0-10 0,-17 0-23 0,0 0-41 16,0 0-39-16,0 0-54 0,19-2-79 15,-19 2-130-15,3-8-123 0,-3 8 48 16,-6-13-110-16,6 13-58 0</inkml:trace>
  <inkml:trace contextRef="#ctx0" brushRef="#br0" timeOffset="70304.5">16029 8785 1628 0,'-6'2'0'0,"-4"4"6"0,10-6 8 15,-10 7 13-15,10-7 6 0,0 0 10 16,0 0 8-16,0 0 13 0,0 0 13 16,0 0 0-16,80-15-2 0,0-15-2 0,26-7-10 15,41-12-6-15,16-8-5 16,21 2-3-16,13-1-7 0,2 6-4 0,5 6-6 15,-17-1-3-15,-18 1 0 16,-42 16-5-16,-17 3-14 0,-13 7-22 0,-31 3-24 0,-6 5-25 16,-16-1-17-16,-14 10 1 0,-11 1 0 15,-5 0-12-15,-14 0-23 0,13 8-20 16,-13-8-36-16,-6 8-428 0,-7 3-95 0</inkml:trace>
  <inkml:trace contextRef="#ctx0" brushRef="#br0" timeOffset="70920.02">15496 12534 1732 0,'3'6'-19'16,"-3"-6"25"-16,3 10 34 0,-3-10 26 15,0 0 15-15,8 12 12 0,-8-12 1 0,0 0 14 16,0 0 5-16,0 0-4 0,76-29-7 16,4-7-7-16,23-9-8 0,41-12-9 0,9-4-4 15,11-1-15-15,9-1-3 0,17 1-7 16,-10 10-1-16,-7-3-8 0,-6 10-3 15,-21 8-3-15,-39 5-3 0,-13 14-2 16,-28 0-19-16,-9 4-33 0,-14 8-17 0,-13 1-17 16,-10 2-15-16,-4 3-30 0,-2 0-42 15,-14 0-42-15,3 4-51 0,-3-4-129 16,0 0-40-16,-20 14-145 0,7-7-53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0:18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 14359 1964 0,'0'-10'-13'16,"0"10"0"-16,-3-12 5 0,3 12 18 0,0 0 4 16,0 0 10-16,0 0 14 0,0 0 5 15,0 0 5-15,0 0 4 0,33 33-2 16,-20-20 3-16,10 3 0 0,14 12 1 0,7-3-7 15,2 0 8-15,7-3-4 0,4-1-6 16,26-1 2-16,-9-8-4 0,2-5 3 16,11 0-5-16,-4-3-10 0,30-8 3 0,-2 3 0 15,-1-5-5-15,-10-4-7 0,3-2 1 16,0-3-3-16,-9 1 1 0,-21-3 1 16,-7 0-5-16,-6 1 5 0,1-1-1 15,-15 9-4-15,-12-5-12 0,-1 2 6 16,-3 4 3-16,-10 0-9 0,-3-1-2 0,-1 4 0 15,-2-5-19-15,-1 5-28 0,1-1-33 16,-14 5-31-16,16-7-44 0,-10 1-59 16,-6 6-93-16,17-11-126 0,-10 7-168 0,-7 4-96 15</inkml:trace>
  <inkml:trace contextRef="#ctx0" brushRef="#br0" timeOffset="6984.7">10319 16548 1890 0,'-12'-8'-51'0,"1"5"6"16,-2-3 12-16,13 6 31 0,-14-4 28 16,14 4 17-16,0 0 4 0,0 0-4 15,-13-4-1-15,13 4-5 0,0 0-5 0,0 0-7 16,0 0-1-16,0 0-3 0,0 0 1 15,0 0 0-15,84 4 0 0,-11-1-6 0,47 2 3 16,20-3 3-16,73 3-5 0,27-5 2 16,33 0-2-16,14-5 5 15,30 5 2-15,106-10-2 0,11 6 7 0,-4 4-5 0,-1 1 0 16,-102 2-1-16,90 5-3 16,-104-3-7-16,4 4 6 0,-28-3-3 0,-12 6 2 15,-26-2-7-15,-31 0-2 0,-67-2 3 16,-10-1-6-16,-20 3 2 0,-33-5-5 15,-19 1 5-15,-18-2 4 0,-13-1 0 0,-7-2 13 16,1 3 7-16,-11-2-1 0,3-2 2 16,-12 0 10-16,2 0 5 0,-16 0 2 0,20 0-2 15,-20 0-5-15,24 3-6 0,-24-3 1 16,19 0-8-16,-19 0-2 16,18 2 0-16,-18-2-4 0,0 0 0 0,0 0-8 15,23 0-3-15,-23 0-15 0,0 0-18 16,0 0-24-16,0 0-18 0,0 0-23 0,0 0-28 15,0 0-35-15,0 0-37 0,0 0-51 16,0 0-95-16,-50 6-341 0,40-2-167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0:29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2740 2157 1742 0,'0'0'-52'0,"-10"7"8"0,10-7 6 15,-3 7 7-15,3-7 11 0,0 0 4 16,-8 14 9-16,8-14 12 0,3 11 6 16,-3-11 7-16,14 17 7 0,2-13 5 15,11 4 8-15,3-8 6 0,14-5-9 16,26-8 6-16,20-6-6 0,7-9-4 0,13-2-2 15,-4 0-4-15,5-6-4 0,1-1 1 16,2 5-2-16,-11 4-4 0,-13 0 0 16,-3 3-2-16,-24 7-2 0,-3 4 1 0,-13 2-4 15,-13 5-1-15,-9-1-9 0,2 5-5 16,-3-3 0-16,-7 6-29 0,-4-1-20 0,-13 1-21 16,23 0-33-16,-23 0-30 0,13 7-414 15,-10-4-55-15</inkml:trace>
  <inkml:trace contextRef="#ctx0" brushRef="#br0" timeOffset="21333.97">16982 2804 1466 0,'-9'-8'-143'16,"-1"1"14"-16,4 0 12 0,-2 0-250 15,5-1 121-15</inkml:trace>
  <inkml:trace contextRef="#ctx0" brushRef="#br0" timeOffset="21668.01">17033 2720 979 0,'39'5'-79'0,"9"-1"12"0,-2-1 16 16,1 3-4-16,26-2 10 0,1 0 2 0,8 4 6 15,2 1 6-15,-4-2 2 0,3 0 3 16,-3 1 2-16,1 2 2 0,-5-1 7 16,-3 4 0-16,1-3-2 0,-11 2 5 0,4 1-6 15,-7-2 7-15,-10-3 2 0,6 3 1 16,-6-1 3-16,-2-6 11 0,-2 4 4 15,-2-2-4-15,-5-2 5 0,4-1-2 16,-6 1-4-16,0 0-1 0,-4-2 0 16,-3 0 2-16,-3-2 17 0,-1 3 0 0,-9-3 13 15,-1 0 15-15,-16 0-6 0,30 0 1 16,-30 0-9-16,27 3 1 0,-27-3-6 0,21 0-8 16,-21 0 9-16,23 0-5 0,-23 0-2 15,0 0-7-15,16 0-2 0,-16 0 5 16,7 3-28-16,-7-3-40 0,0 0-26 0,0 0-199 15,-7 14 209-15</inkml:trace>
  <inkml:trace contextRef="#ctx0" brushRef="#br0" timeOffset="26567.85">9866 4828 759 0,'10'-6'-15'0,"-10"6"-4"16,0 0 4-16,4-7 25 0,-4 7-3 15,0 0-7-15,0 0 10 0,-4-11 8 0,4 11-4 16,-17-7-3-16,11 5 4 0,6 2 2 16,-20-5 14-16,7 0-10 0,-8 5 11 0,2-3-5 15,-1 0 3-15,-4 3 2 0,4-1 2 16,-6 1 0-16,2 1 0 0,1 2-4 15,-1 0 3-15,2-2 2 0,1 3 0 0,1-2-5 16,4 3-1-16,-1 1 6 0,0 1-11 16,0 0 9-16,8 1 4 0,-2 2-4 0,-2 2 11 15,3 1 13-15,4 2-4 0,2-4 3 16,-3 7 1-16,7 3 6 0,-6 1 5 16,6-2 0-16,0 5-2 0,0 3 3 15,3-3 1-15,-3 5-4 0,3-2-1 16,-3 1-3-16,0 0 0 0,4 2-5 0,-4 2 0 15,0-1-9-15,3 3 2 0,1 1-5 16,-4-3-1-16,0 3-6 0,3 2 3 0,-3-6-6 16,3 5-3-16,-6-9-4 0,6 1 0 15,-3 0-2-15,0 1 3 0,0-5-7 16,-3 0-5-16,3-3 4 0,3-3-2 0,-3 2-2 16,0-6-4-16,0-2 2 0,4-1 2 15,-4 1-2-15,0-3-6 0,3-1 6 0,-3-9-13 16,0 13-27-16,0-13-39 0,0 0-43 15,0 0-46-15,0 0-56 0,0 0-37 16,10-27-111-16,-7 9-305 0,-3 0-158 16</inkml:trace>
  <inkml:trace contextRef="#ctx0" brushRef="#br0" timeOffset="27036.86">9933 5228 1813 0,'16'-6'-100'0,"-6"4"15"16,-10 2 31-16,20-5 18 0,-20 5 24 0,0 0 31 15,27 10 18-15,-20-3 14 0,2 3 8 16,-1 5 0-16,1 3 3 0,1 2 2 0,1 2-3 16,2 6 3-16,1 2-5 0,-1-1 1 15,3 12-1-15,-2-7-6 0,6 4-1 16,-1-5-4-16,-5-5 0 0,-1-2-6 16,4-1 2-16,3-1-6 0,-7-5-3 15,4-1 5-15,0-5 1 0,-1-5 4 0,1 1 1 0,3-4 1 16,3-5-8-16,-3-8-1 15,17-5-1-15,-7-5-4 0,14-11-5 0,-1-3-1 16,0-7 2-16,-7 0-10 0,-2-1-1 16,3-2 0-16,-7-1-3 0,-8 3-1 15,2 3-2-15,-7 3-6 0,-7 8 8 0,-1 1-1 16,2 7-6-16,-5 1 5 0,1 2-2 16,4 0-2-16,-5 2-19 0,-3 6-29 0,-3 7-21 15,0 0-34-15,0 0-44 0,0 0-54 16,0 0-58-16,-44 22-135 0,28-12-288 15,-7 5-168-15</inkml:trace>
  <inkml:trace contextRef="#ctx0" brushRef="#br0" timeOffset="27368.71">10060 5279 1863 0,'-11'-12'-63'16,"8"5"35"-16,-4 0 28 0,7 7 22 15,-9-11 7-15,9 11 6 0,-3-7-2 16,3 7-4-16,0 0 1 0,0 0 1 0,0 0 6 16,0 0-2-16,-27 15 8 0,19-4-2 15,-1 6 3-15,2 2 0 0,1 6-2 0,-8 3-3 16,7 4 0-16,-2 14-6 0,2-4-2 15,3-2 3-15,1 11-9 0,3-5 2 0,3-3-2 16,1 7 1-16,6 0-1 0,3-3-5 16,7-4 2-16,4-5-9 0,3-5 0 15,-2-4-19-15,16-4-27 0,-4-8-33 0,-11-4-37 16,4-5-51-16,4-7-27 0,-1-1-28 16,7-7-433-16,-4-4-139 0</inkml:trace>
  <inkml:trace contextRef="#ctx0" brushRef="#br0" timeOffset="27884.22">11200 5157 1761 0,'19'-15'-89'0,"-5"5"22"15,2-2 9-15,1 2 23 0,-4 3 9 0,-2-1 0 16,2-1 2-16,-4 5-1 0,2 0 1 16,-11 4 7-16,16-3 1 0,-16 3 2 0,0 0 4 15,0 0 6-15,30 10-2 0,-30-10 6 16,10 10-5-16,-6-2 8 16,-4-8-5-16,3 12-52 0,-10-2-45 0,4-3-297 15,-4 1 93-15</inkml:trace>
  <inkml:trace contextRef="#ctx0" brushRef="#br0" timeOffset="28401.84">9350 5553 1219 0,'-11'-6'77'0,"-5"-5"16"0,5 7 12 0,11 4 3 15,-12-7-5-15,12 7-6 0,-7-8-10 16,7 8-8-16,0 0-10 0,0 0-2 0,0 0-8 15,0 0-7-15,33-17-2 0,-6 12-2 16,3-4-11-16,7 1 1 0,2 0-3 16,1-2-1-16,1 3-6 0,-2-1-2 0,1-1-2 15,-10 1-5-15,0 2 1 0,-6 1-7 16,-7-1-16-16,2 5-24 0,-2-2-33 16,-4 0-33-16,-2-1-25 0,-1 4-27 0,-10 0-28 15,20 3-22-15,-20-3-408 0,16 1-103 16</inkml:trace>
  <inkml:trace contextRef="#ctx0" brushRef="#br0" timeOffset="29119.84">12310 5004 1766 0,'-8'-19'41'15,"2"1"15"-15,-4 4 22 0,7 3 1 0,-3 1-6 16,-2 3-8-16,8 7-6 0,-13-3-11 16,13 3 0-16,-33 20-2 0,9-1-4 0,-15 20-1 15,2 1-5-15,-10 12-3 16,14-8-3-16,6 6-1 0,8 4 1 0,-5-2-6 15,7 3 1-15,10 2 0 0,7-1-1 0,7 1 0 16,4-2-3-16,8 1 2 16,1-6-2-16,10-3-10 0,13 7-13 0,4-5-27 15,-4-12-32-15,4-7-48 0,3-3-44 16,3-4-50-16,1-7-50 0,-5-10-423 0,-1-6-172 16</inkml:trace>
  <inkml:trace contextRef="#ctx0" brushRef="#br0" timeOffset="29335.73">13366 5135 1980 0,'17'-28'20'0,"-7"6"15"0,3 7 10 15,-6-1-2-15,3 9-9 0,0 0-2 0,-1 3 1 16,-9 4 4-16,38 9 1 0,-16 3-1 16,5 6 0-16,6 11-3 0,5 9-3 15,-5 2 1-15,-3 6 2 0,-3 4-2 0,-14 4-1 16,-7 6 0-16,-9 2-4 0,-10 13 2 15,-14 0-7-15,-3 0 5 0,-20 0-4 0,-10-1-9 16,-27 13-36-16,-26-5-44 0,-3-7-61 16,-8-5-65-16,-16-8-134 0,-9-5-94 15,-12-11-119-15,-9-11-43 0</inkml:trace>
  <inkml:trace contextRef="#ctx0" brushRef="#br0" timeOffset="30234.18">1306 5742 1513 0,'-10'-10'-27'0,"0"3"27"15,4 2 23-15,6 5 13 0,-14-9-2 16,14 9-5-16,0 0-4 0,-13-4-3 16,13 4-4-16,0 0-4 0,0 0 4 15,7 25-2-15,-4-12 0 0,6 2 2 0,5 0 12 16,3 0 11-16,6-1-1 0,7-1 4 16,10-5 4-16,37-5 0 0,26-11-3 0,20-15 2 15,37-17-9-15,7-7 0 0,6-3-10 16,1-7 8-16,9 1 3 0,-17 1-6 15,-15 8-3-15,-35 17 2 0,-22 5-9 0,-21 10-1 16,-9 1-16-16,-18 7-19 0,-13 6-6 16,-9 2-17-16,-11 5-22 0,-6 4-20 15,-7 2-31-15,-4 3-26 0,-6 5-37 16,-3 8-442-16,-20 5-111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1:02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2603 2992 1579 0,'-10'-7'-50'0,"0"1"22"0,4 2 29 15,-2 0 7-15,8 4-4 0,0 0 2 16,-13-1 5-16,13 1 3 0,0 0-4 0,0 0 9 15,-6 18 5-15,6-18 3 0,-4 19 5 16,8-6-4-16,-1 5 5 0,3-2 8 16,4 1 7-16,7 1 9 0,0-3 6 0,12-2 4 15,6-3 6-15,17-8 2 0,32-10-5 16,26-13-1-16,39-16-5 0,22-13-4 16,12-9-6-16,10-7-9 0,-3-1-10 0,-3 0-1 15,-10 2 1-15,0 3-6 0,-11 5 1 16,-10 8-1-16,-45 16-5 0,-8 2-5 0,-23 3 0 15,-17 12-3-15,-23 3 2 16,-3 2-9-16,-14 4 11 0,1-4-4 0,-7 7 2 16,-4 0-2-16,0 1 0 0,-13 3-4 15,17-6-5-15,-17 6 4 0,0 0-6 16,0 0-9-16,0 0-35 0,0 0-34 0,0 0-33 16,0 0-35-16,-17 31-46 0,10-24-53 15,4 3-131-15,-3-2-228 0,-1 2-99 16</inkml:trace>
  <inkml:trace contextRef="#ctx0" brushRef="#br0" timeOffset="11801.36">3486 7275 1943 0,'0'0'9'0,"6"-14"19"16,-6 14 13-16,0 0 5 0,0-11 2 15,0 11-5-15,0 0 2 0,0 0-7 16,0 0 0-16,0 0 14 0,0 0 12 16,0 0 1-16,11 29-3 0,-11-14 4 0,7 8 8 15,-4 2-1-15,3 8 6 0,2-4-2 16,-5 7 0-16,7 10-10 0,-7 0 9 15,3 4-12-15,-6-7 2 0,3-7 7 0,1 3 0 16,-4-3-11-16,4 3-3 0,-1-7-8 16,-3-4-4-16,0-3-1 0,0-3 0 0,7 1-10 15,-4-3 2-15,0-5 1 16,0 2-8-16,-3-6-7 0,0 1-3 0,-3 1 6 16,3-13 0-16,0 14-8 0,0-14 4 15,3 12-19-15,-3-12-18 0,-3 13-41 16,3-13-39-16,-3 11-46 0,3-11-62 0,-3 1-78 15,3-1-115-15,0 0-102 0,-24 0 45 16,24 0-180-16,-27-9-130 0</inkml:trace>
  <inkml:trace contextRef="#ctx0" brushRef="#br0" timeOffset="12083.5">3179 7860 1882 0,'-13'-7'37'0,"13"7"4"0,0 0-1 16,0 0-2-16,-14 0-1 0,14 0 8 15,0 0 9-15,0 0 4 0,-3 25 7 16,10-9-4-16,-3 1 4 0,2 4-6 0,7 4-6 16,4 0 4-16,3 0-10 0,3-6 2 15,1 5-4-15,-1-6-1 0,11-4 7 0,-1-2-1 16,7-5-4-16,-1-7 2 0,26-7-5 16,1-7 1-16,10-16-6 0,-6-2-1 15,4-1-1-15,-25 0-4 0,-1 0-5 0,-9 0 2 16,-6 4-5-16,-3-3-8 15,-3 4-2-15,-10 6-1 0,0 4-28 0,-11 1-22 0,1 5-35 16,0-1-39-16,-4 5-54 0,4 1-34 16,-4 1-43-16,-3 6-112 0,0 0-80 15,0 0-143-15,0 0-78 0</inkml:trace>
  <inkml:trace contextRef="#ctx0" brushRef="#br0" timeOffset="14417.94">8153 8975 1553 0,'0'0'-124'0,"-6"7"31"16,6-7-1-16,0 0 16 0,0 0 11 16,3 11 22-16,-3-11 19 0,0 0 6 15,16 7 12-15,-16-7 4 0,27 7 14 16,-14-4 0-16,1-1 9 0,2 1-2 0,4 1 2 16,0 2-4-16,0-1 1 0,3 0-9 15,-2 3 3-15,5-1 6 0,-3 0-3 0,7-2-1 16,0 2 6-16,-3 0 0 0,9 4-1 15,-6-4 6-15,8 4-10 0,2-4 7 16,-10 0-4-16,6 6-1 0,-3-5-1 0,4 2-4 16,-7 0 5-16,0-5-5 15,-3-1-2-15,-1 7 4 0,-2-4-3 0,3-1-5 0,-8 1 2 16,8 0 1-16,0 1 8 16,0-4 9-16,-1 7-2 0,4-6-5 0,4 3 21 15,2-1-1-15,7 0-6 0,4-2 9 16,17 1 2-16,-8-2 0 0,14-1-1 15,0-2-7-15,1-1 0 0,-2 6-6 0,-18-3-6 16,-2-1 3-16,-9-2-4 0,7 6 0 16,-4-6-3-16,-6 1-1 0,-7 5 0 0,-4-6-2 15,7 5-5-15,2 0 2 0,-5-5 1 16,6 2 0-16,4 4 1 0,-4-6-2 0,1 1 0 16,13 2 1-16,-3 0 1 0,6-3 2 15,-3 0-1-15,4 1 1 16,19-1-2-16,3 0 3 0,1 4 2 0,-17-2-4 15,10-4 1-15,4 7-2 0,-18-5-2 16,-6 0 2-16,0 2-3 0,-10 1 0 0,0-3 2 16,1 0-5-16,-8 3 1 0,3-6 3 15,-2 3-3-15,-8 3-2 0,8-3 5 0,-1 0-6 16,-6 0-2-16,-1 0 2 0,4 0-1 16,-3 1 0-16,-1-1 3 0,-6 0-2 15,4 3-1-15,-8 0-8 0,1-3-16 0,-17 0-15 16,30 1-14-16,-20 5-26 0,-10-6-29 15,14 5-42-15,-14 1-42 0,0-6-425 16,0 8-111-16</inkml:trace>
  <inkml:trace contextRef="#ctx0" brushRef="#br0" timeOffset="17136.34">18560 9160 1644 0,'0'0'-126'0,"-21"-9"13"0,15 9 17 16,-8-1 11-16,1-2 15 0,-1 0 14 15,14 3 8-15,-16-1 2 0,16 1 8 16,-17 0-5-16,17 0 11 0,-16 0 9 0,16 0 3 15,0 0 15-15,-14 1 2 0,14-1 10 16,-6 6 0-16,6-6 14 0,0 0 11 16,0 0-2-16,17 18 4 0,-8-14 7 0,9 0-3 15,-6 5 5-15,12-1-7 0,3-1 4 16,-5 3 0-16,8-2-2 0,8 0-3 16,-2 1-3-16,4 0 7 0,3 2-1 15,21 2 6-15,-5-5-9 0,9 9 0 0,-2-10-4 16,4 3-2-16,3-2 1 0,1 0 3 15,5 3-1-15,5-4 2 0,16 0-3 0,7 4 0 16,-1-4-4-16,1-1 0 0,3 1-3 16,-3-2 2-16,-20 1-4 0,-8-5 3 0,8 6-5 15,-10-1-1-15,-7-1 0 0,-3 1-4 16,2 1 0-16,-5 3-1 0,-14-2-1 16,-10-4 2-16,4 0-1 0,-11 5-3 15,6-1 2-15,-9-7 2 0,1 5 5 16,2 1 2-16,0-4 1 0,-3 5 2 0,0-1 1 15,3 0-2-15,7 1 3 0,4 2 0 16,13 0-3-16,0 2-2 0,-11-2-4 0,14 1-1 16,0-3 0-16,0 1-3 0,0 0 1 15,3-2-4-15,1 2 0 0,2 0 0 16,4 2 3-16,0-4-5 0,0 0 1 0,0 0 1 16,1 2-3-16,-2-7 3 0,1 1-1 15,0 0 0-15,4-2 0 0,-22-1-1 16,19 6 3-16,-14-6-6 0,-8 0 4 15,-2 0 2-15,-7 0 0 0,14 0 5 0,-15 0-6 16,-2 0 3-16,-1 0-3 0,-9 0 0 16,3 0 1-16,-3 0 0 0,0 0 8 0,-7 0-7 15,3 0 2-15,-6 0-3 0,-17 0 3 16,33 0 0-16,-16 0-5 0,-17 0 2 16,29 0-3-16,-29 0 3 0,27 0-1 0,-13 0-1 15,2 1-1-15,-16-1-4 0,27 0 0 16,-27 0 3-16,20 0-1 0,-20 0-4 0,21 0 6 15,-21 0-4-15,19 0 0 0,-19 0 1 16,0 0-3-16,24 0 0 0,-24 0 2 16,0 0 0-16,16 0 1 0,-16 0-1 15,0 0-3-15,0 0 1 0,17 4 1 16,-17-4-3-16,0 0-8 0,0 0-4 0,0 0-13 16,0 0-18-16,0 0-17 0,0 0-18 15,0 0-29-15,20-4-35 0,-20 4-54 0,10-4-94 16,-10 4-387-16,10-7-172 0</inkml:trace>
  <inkml:trace contextRef="#ctx0" brushRef="#br0" timeOffset="24351.23">18793 11841 1826 0,'-24'-7'-151'0,"5"-1"24"0,-2 7 19 15,5-8 20-15,2 5 20 0,1 0 16 16,-4-3 6-16,8 6 16 0,-1-4 9 16,-1 2 7-16,-2 1 15 0,3-4 4 15,0 5 8-15,10 1 3 0,-13-7 0 0,13 7-4 0,-14-1 7 16,14 1-1-16,-9-3-2 16,9 3 14-16,-7-2 1 0,7 2 4 0,0 0-3 15,0 0 4-15,0 0 3 0,0 0-8 16,0 0 7-16,0 0 0 0,0 0 11 15,0 0-4-15,0 0 2 0,0 0 1 0,0 0 2 16,46 5 0-16,-29-4-1 0,7 6-3 16,-5-6 3-16,18 5 0 0,-4-4-6 0,4 1 3 15,33-1-2-15,0 2 0 16,0 3-8-16,7-6-1 0,3 2-3 0,-7 1-7 16,11 2 0-16,-8-3 1 0,1 2-2 15,3-2-3-15,-3 4-3 0,-4-2-1 0,4 0 0 16,-7-4-4-16,-14 3-1 0,11 0 1 15,-13 2 1-15,-8-5-10 0,4 3 4 16,-4-2 2-16,1-2-3 0,3 0-3 0,-3 3 4 16,3-3-2-16,-4 0 1 0,8 0 2 15,-5 0 7-15,22-5 7 0,-11 1-1 0,13 3 1 16,-13-2-3-16,-14 0-3 0,28 2 1 16,-14 1-3-16,-6 0-2 0,-5-7-3 0,8 7 0 15,0 0-4-15,16 4 5 0,-2-4-3 16,-2 3 1-16,-9-3-5 0,13 0 2 15,8 0 1-15,-2 1-1 0,2-1-4 0,5 3 5 16,1-3-3-16,2 0 0 16,25 4 2-16,-21-5 0 0,21 1-1 0,-21 0 2 15,27 0-3-15,-3 0 2 0,-28 0 0 16,-2 0 1-16,0 1 1 0,-14 3 0 0,-16-4-5 16,-13 2 7-16,-8-2-1 0,-3 3 11 15,-6-6 3-15,-6 6 6 0,-2-6 0 0,-2 3 4 16,-1 0 2-16,1 0 1 15,-17 0-17-15,24 0 13 0,-14 0-8 0,-10 0-5 16,20-2 3-16,-20 2-2 0,16 0-4 16,-16 0 3-16,13 0-10 0,-13 0 10 15,0 0-4-15,20 0 2 0,-20 0-8 0,0 0-2 0,0 0 6 16,14-5-5-16,-14 5-2 16,0 0-4-16,0 0 7 0,0 0-2 0,16 1-1 15,-16-1-4-15,0 0-1 0,0 0 4 16,0 0-5-16,0 0-3 0,0 0 8 0,14 0-4 15,-14 0 0-15,0 0 0 0,0 0 5 16,0 0-5-16,0 0 0 0,0 0 0 16,0 0-2-16,0 0 2 0,0 0-7 15,0 0 3-15,0 0 2 0,0 0-6 0,0 0 9 16,13-1-1-16,-13 1 8 0,0 0-9 16,0 0 1-16,0 0 1 0,0 0 1 15,0 0 0-15,0 0-6 0,0 0 9 0,0 0-9 16,0 0 9-16,0 0-8 0,0 0 3 15,0 0 6-15,0 0-8 0,13-3-2 16,-13 3 2-16,0 0 5 0,20 0-5 0,-20 0 1 16,18-3-1-16,-2 3 3 0,1 0-4 15,2-1-2-15,1-2 5 0,7-1 1 0,-3 4-2 16,2-1-4-16,8-2 3 0,-1 1 0 16,0-2 6-16,4 3-6 0,-4-2 0 0,0 3 3 15,-3-3-2-15,-3 3 1 0,3-1-4 16,-6 1-2-16,-2 0 2 0,5-3 4 15,-3 3-4-15,-4-4 8 0,7 4-10 0,-4 0 2 16,0 0 5-16,-3 0-1 16,3 0-4-16,-3 0 5 0,4 0-1 0,0 0 2 15,1 4-3-15,-1-8 2 0,3 8-2 16,-1-1-10-16,14-3 9 0,-3 0-2 0,0 0-3 16,9 1 11-16,1-1-6 0,0 0 1 15,3 3 0-15,-1-3 2 0,2 3 0 0,-1-3-11 16,-4 1 9-16,-5-1 5 0,5 4-9 15,4-4 6-15,-10 0-9 0,6 2 7 16,-5 1-1-16,5-3 6 0,-9 0-10 16,0 1 13-16,6-1-10 0,-6 4-2 15,-1-1 6-15,1-3-3 0,-10 1 0 0,2-1 0 16,6 3 0-16,-10 0 4 0,2-3-5 16,0 0 1-16,3 0 5 0,-3 0-6 0,0 1-3 15,-1-1 0-15,4 0 7 0,7 0-2 16,-4 0-1-16,4 0 2 0,-1 4-7 0,-3-4 10 15,5 0-2-15,-2 0 4 0,1-4-9 16,-1 8 2-16,-2-4 2 0,2 0-6 16,1 0 2-16,0 0 2 0,-1 0-3 0,-2 0 2 15,2 2 6-15,-3-2-7 0,2 0-1 16,1 0 7-16,-6 0-4 0,3 0 0 16,4-2-7-16,-10 2 8 0,-1 0 0 15,5 0-4-15,-9 2 3 0,5-4 5 0,-4 4-8 16,1 1 7-16,-5-3-2 0,5-3 3 15,-4 6-9-15,4-3 0 0,-5 0 6 0,5 0-2 16,-1 1 1-16,1-1-3 0,2 0 1 16,-3 4 2-16,1-4-3 0,-1 3 5 15,0-3 6-15,1 0-11 0,-4 0 3 0,4 1-2 16,-5-1-1-16,-2 0 4 0,-4 0-3 16,4 0 2-16,-4 3-1 0,1-3-1 0,-14 0 2 15,19 0 5-15,-5 0-5 0,-14 0-1 16,16 3 1-16,-16-3-3 0,17 0-1 0,-17 0 4 15,17 0 3-15,-17 0-5 16,17 1 0-16,-17-1 6 0,20-1 3 0,-7 1-7 16,3 0-13-16,-2 0 12 0,-1 0 4 15,-13 0-4-15,23 0 0 0,-9 0 4 16,-14 0-8-16,23-3 10 0,-12 3-11 0,1-3 8 16,1 2-3-16,-13 1 1 0,30 0-1 15,-13-7 2-15,4 6 2 0,-2 1-3 0,5-3-1 16,3 1 5-16,-1-2-6 0,8 4 3 15,-1-4 1-15,-6 4-4 0,9-4-2 0,-3 1 3 16,-3-1 0-16,7 3 4 16,-7 1-2-16,0-5-5 0,0 5 4 0,3-4 3 15,0 3-5-15,1-2 1 0,0 3 1 16,-5 0 0-16,5 0-2 0,-8-3-3 16,7 6 4-16,-9-6-4 0,3 3 3 0,-4 0-3 15,-7-1 6-15,5 1 4 0,-4 0-7 16,-1-3 0-16,-2-1 1 0,-1 4-1 0,0 0-1 15,1-1 6-15,2 1-8 0,1-3 10 16,-4 1-13-16,10-2 13 0,1 3-1 0,-4-2 0 16,3 0-9-16,4-1 4 0,-4 0 7 15,7 3-14-15,-3-2 10 0,0 1-1 16,0-1 2-16,-5 3-4 0,2-5 6 0,-1 5-4 16,-7-3-1-16,2 3 1 15,-2-1-11-15,-2-2 8 0,-1-1 4 0,0 4-2 16,-13 0 1-16,27-1-2 0,-27 1-3 15,16 0-3-15,-6-3 13 0,-10 3-11 0,0 0 2 16,20 0 6-16,-20 0-8 0,14 0-4 16,-14 0-25-16,0 0-33 0,13 3-31 0,-13-3-28 15,0 0-28-15,10 1-25 0,-10-1-41 16,0 0-52-16,0 0-185 0,0 0-135 16,0 0-91-16</inkml:trace>
  <inkml:trace contextRef="#ctx0" brushRef="#br0" timeOffset="38285.08">2483 8560 1691 0,'-17'-23'-14'0,"7"5"19"16,0 6 15-16,-3-1 8 0,3 6 3 15,-1 2-4-15,-1-2-4 0,-2 7-2 0,14 0-3 16,-29 1 1-16,5 16-2 0,0 2 0 16,-9 26 1-16,-3 16 7 0,-5 15 3 0,1 12 8 15,7 10 2-15,-13 32 3 0,5 10 0 16,11 7 6-16,11 3 0 0,5 3-2 16,8-2-1-16,2-1 1 0,8-29-4 0,2 0 5 15,5 26-3-15,-5-30-3 0,4 31-1 16,-1-3-1-16,-1-27 4 0,-16-2-8 15,2 7-4-15,-10 21 6 0,-4-1-4 0,-4-4-7 16,-6-7 3-16,3-29-4 16,-3-1-1-16,-3-7-3 0,3-2-6 0,0-4 5 15,0-3-6-15,-3-10 2 0,2-8-7 16,9-18 5-16,5-7 2 0,4-13-4 0,-7-14 3 16,2-2-4-16,-1-11-10 0,2-3 0 15,17 0 0-15,-54-18-10 0,15-7-2 16,2-3 3-16,4-1-1 0,3 4 0 0,10 1 1 15,-3-1-4-15,3 3 5 0,-1 0-4 16,5-2 5-16,9 5-3 0,0 5 0 16,4-7-2-16,3 4 3 0,6-3-3 15,5 0 4-15,5-5 2 0,5 4 1 16,5 3-1-16,4 7-1 0,0 3-1 0,-3 8-3 16,16 11 8-16,11 11-5 0,6 14 9 15,-8 20 1-15,-8 17 9 0,-4 9 6 0,-3 11 7 16,3 37 10-16,0 7 3 0,-7 10-1 15,-6 10-5-15,0 4 7 0,-5 7-4 16,-1 3-10-16,-7 10 6 0,2-8-4 0,4-3 2 16,-4 2-4-16,1-10 0 0,-7-12-4 15,4-37 6-15,5-10-1 0,-2-10-8 16,10-10-6-16,-1-12 0 0,-9-18 0 16,3-13-2-16,-3-8-8 0,0-10-18 0,-1-15-35 15,-2-3-41-15,-5-8-43 0,-9 4-56 16,24-29-62-16,-14 7-135 0,-4-6-63 15,2-1-155-15,-2-5-105 0</inkml:trace>
  <inkml:trace contextRef="#ctx0" brushRef="#br0" timeOffset="40185.07">2129 11762 1753 0,'-6'13'-30'0,"6"-13"8"16,-3 9-9-16,3-9 7 0,0 0 6 15,0 0 6-15,3 13 32 0,-3-13 21 0,13 4 13 16,-13-4 6-16,40-1-1 16,-3-7 5-16,23-14-3 0,27-14-5 0,9-5-7 0,41-22 5 15,16-5-8-15,14 1-3 16,-1-10-12-16,8 6 1 0,2 6-6 16,-15 2-1-16,-18 3-2 0,-3 13-1 0,-47 10-2 15,-10 2 0-15,-23 13-7 0,-3 4 2 16,-13 2-9-16,-14 7 0 0,-3-1-17 0,-14 4-22 15,4 4-18-15,-4 2-27 0,-13 0-27 16,20 2-40-16,-20-2-84 0,13 17-387 16,-10-3-114-16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1:54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13733 3154 1544 0,'-17'-4'-127'0,"7"-1"14"16,0-1 19-16,4 2 14 0,6 4 6 0,-11-6 11 16,5 2 4-16,6 4 4 0,-7-8 34 15,7 8-7-15,-6-4 8 0,6 4-3 0,-11-6 1 16,11 6 4-16,0 0-1 0,-6-5 6 16,6 5-3-16,0 0 4 0,0 0 2 15,0 0 2-15,-10-6 2 0,10 6-4 0,0 0-1 16,0 0 5-16,0 0-3 0,0 0 7 15,0 0 4-15,0 0-8 0,0 0-5 16,0 0 8-16,0 0-5 0,0 0 2 16,0 0 3-16,0 0 0 0,0 0 2 15,0 0-6-15,-3 17 6 0,3-17 2 0,0 0-1 16,0 0 0-16,0 8-3 0,0-8 5 16,0 0 0-16,0 0-3 0,0 0 16 0,6 14-22 15,-6-14-31-15,13 3-149 0,1-3 63 16</inkml:trace>
  <inkml:trace contextRef="#ctx0" brushRef="#br0" timeOffset="2100.32">13686 3192 523 0,'-10'-4'-12'15,"-6"-2"-1"-15,16 6 9 0,-17-7 12 0,7 2-3 16,10 5 17-16,-20-6 7 0,7 2 11 16,13 4 16-16,-14-6 7 0,14 6-4 0,-16-4-7 15,16 4-5-15,-14-4-9 16,14 4-8-16,0 0 7 0,0 0-3 0,0 0 1 16,0 0-4-16,0 0 4 0,0 0-3 15,0 0 2-15,44 25 1 0,-1-17 4 16,30 1-2-16,34-1 6 0,2 3-1 0,15-1 0 15,3 0-7-15,10 1-5 0,6-3 4 16,3 6-6-16,4-3-5 0,34 7 1 16,-4-3-2-16,-50 1-4 0,7-1-2 0,-11 0-3 15,-2-1-2-15,-7 1-1 0,-8-2 4 16,-5 2-7-16,-8-2 7 0,-13-6-5 0,-9 1-3 16,-1-4 4-16,-3 3 7 0,-20-3 0 15,17 0 1-15,-17 2 1 0,-7-6-5 16,-10 0 1-16,0 3 0 0,1-2 0 0,-8-1 1 15,4 6 9-15,-6-6 2 16,-7 1-5-16,-1-1 1 0,-16 0 2 0,27 4 6 16,-27-4 0-16,20 0 0 0,-20 0 3 15,13 2 0-15,-13-2 0 0,0 0-2 0,24 0 0 16,-24 0-2-16,0 0 0 0,0 0 1 16,16 2-4-16,-16-2-3 0,0 0 1 15,0 0-7-15,0 0 1 0,0 0 0 0,20 0-3 16,-20 0-4-16,0 0 4 0,0 0-6 15,0 0 0-15,0 0 0 0,0 0 1 0,0 0-3 16,21 3 0-16,-21-3-2 0,0 0-3 16,0 0 4-16,0 0-4 0,0 0-10 15,0 0-16-15,0 0-18 0,0 0-25 16,0 0-33-16,0 0-56 0,0 0-41 16,0 0-85-16,0 0-313 0,13 3-93 0</inkml:trace>
  <inkml:trace contextRef="#ctx0" brushRef="#br0" timeOffset="3353.12">12206 5622 1696 0,'3'-12'-6'16,"-3"2"24"-16,4 2 12 0,-4 8 1 0,0 0 4 16,0 0 24-16,10-6 11 0,-10 6 3 15,0 0 7-15,13 24 1 0,-6-9 3 16,0 5 7-16,-4 2 3 0,0 6-5 0,0 5-2 16,4 4-3-16,-7 1 4 0,0 1-6 15,0 14-4-15,-3 2-2 0,3-2 4 0,-4-6-12 16,8 7 1-16,-1 3 0 0,-3-1-5 15,0-12-2-15,0-2-8 0,6 9-2 16,-1-11 0-16,-2-6-9 0,3-5-2 0,1-4-1 16,-4-3 2-16,3-4-7 0,2 0-2 15,1-5 1-15,12-6-6 0,-5-6 0 0,4-5-7 16,7 0 1-16,16-21-4 16,4-6 5-16,-4-5-5 0,-3-3 1 0,-7 2-4 15,-6-8 2-15,-7-1-5 0,-4 2-5 16,-8 4 0-16,-8 8-4 0,-3-2 6 0,-8 7-2 15,-2 0-7-15,-7 4 6 0,-7 6-4 16,-3 2-5-16,0 9 5 0,0 2 2 16,-10 7-3-16,7-2-15 0,-10 6-35 0,13 4-52 15,0 2-38-15,6-1-46 0,7 2-54 16,7-3-82-16,10 2-181 0,7-1 11 0,7-2 73 16,5 0-149-16,8 1-67 15</inkml:trace>
  <inkml:trace contextRef="#ctx0" brushRef="#br0" timeOffset="3750.45">13523 6103 1703 0,'17'-9'67'15,"-11"1"23"-15,-6 4 5 0,0 4 3 0,0 0-9 16,0 0-8-16,0 0-10 0,-44 0-4 16,22 10-6-16,-8 5-4 0,-14 7 2 15,1 9-5-15,-7 3 1 0,-11 7 3 0,9 6-7 16,8-7 3-16,-5 5-10 15,14-8-1-15,5 1-1 0,11-8-11 0,9-5 4 0,0-5-2 16,3-2-5-16,4-6 5 16,3 1-9-16,13-6 1 0,10 1 5 0,1-8-7 15,12-8 3-15,21-5-8 0,0-9 0 16,-4 0-5-16,-3-6-1 0,-7-4-3 0,-2-1 4 16,-5-5-6-16,-9 1-2 0,0-1 3 15,-8 9-2-15,-5 4 2 0,-4 3 11 16,-4 4 5-16,5 0 1 0,-11 5 1 0,3 1 0 15,-3 5-4-15,0 7 2 0,0 0-7 16,0 0 0-16,0 0-3 0,0 0 5 0,-33 22-9 16,30-10-3-16,-2 5-5 0,5 4 0 15,8 1-18-15,-2 2-41 0,4-2-40 0,4 0-45 16,-1-2-63-16,4-5-60 16,5 0-43-16,8-8-112 0,4-4-15 0,3-6-128 15,3 2-63-15</inkml:trace>
  <inkml:trace contextRef="#ctx0" brushRef="#br0" timeOffset="4033.4">14269 6078 1673 0,'14'-21'60'16,"-8"6"32"-16,4 2 13 0,-7 4 10 0,5 0-8 15,-8 9-17-15,6-4-11 0,-6 4-5 16,0 0-11-16,24 18-4 0,-18 1-5 16,1 6-4-16,2 6-1 0,9 13-8 0,-6 12-1 15,2-3-4-15,-4-2 7 0,0 5-5 16,-6-5 2-16,-4-5-5 0,0-6-2 0,0-5-1 15,-11-2-8-15,11-6 11 16,-3-2-10-16,-10-2 9 0,2-9 1 0,5-3-5 16,-10-4-1-16,2-7-11 0,14 0 2 15,-40-11-6-15,23-3 1 0,-2-11-2 0,-8-11 0 16,10 3 2-16,7-1-8 0,10 5-2 16,10-19-5-16,4 6 8 0,16 2-6 15,3-1-9-15,10 7-26 0,24-7-41 16,-11 14-38-16,28 0-47 0,3 2-59 0,3 2-58 15,13 6-165-15,0 2 4 0,-7 2-105 16,-12 6-45-16</inkml:trace>
  <inkml:trace contextRef="#ctx0" brushRef="#br0" timeOffset="4267.22">16029 5947 1678 0,'0'0'111'15,"0"-15"14"-15,0 15 11 0,-13-12-4 16,13 12-12-16,-16-5-11 0,16 5-12 0,-34 2-5 15,8 6-14-15,-4 3 2 0,-24 10-11 16,7 4-7-16,-2 4-8 0,5 4 5 16,4 2-9-16,4 5-1 0,2 2-4 0,14 4 6 15,4 0-3-15,2-2-8 16,8-5-11-16,9-3-28 0,0-4-25 0,11-4-38 16,2 0-36-16,4-3-47 0,20 0-43 15,-3-13-43-15,3-5-45 0,0-4-93 0,9-6-285 16,22-9-150-16</inkml:trace>
  <inkml:trace contextRef="#ctx0" brushRef="#br0" timeOffset="4516.21">16486 6222 1909 0,'20'-19'27'0,"-4"2"27"15,-2 9 15-15,-4-3-1 0,-4 4-11 0,5 1-3 16,-11 6-9-16,16-4-2 0,-16 4-3 16,0 0-3-16,17 17-1 0,-14-6-5 0,7 3 0 15,-10 5-1-15,0 5 4 16,-3 2-4-16,-7 5 1 0,4-1-3 0,-18 13 7 15,4-4-2-15,-7-1 4 0,8-8 2 16,-15 2 1-16,4-1 2 0,0-9 2 16,7-7 2-16,-4-2 4 0,3-6 0 0,2 1-7 15,-5-8-7-15,7-6-1 0,-7-2-4 16,11-3-6-16,2-7-3 0,1-4-15 0,10-2-34 16,0-2-48-16,9-6-49 0,7-14-43 15,11-1-63-15,18-9-63 0,12 6-117 16,3 0-251-16,9 3-157 0</inkml:trace>
  <inkml:trace contextRef="#ctx0" brushRef="#br0" timeOffset="5068.17">17409 5857 1930 0,'17'-3'8'0,"-4"3"14"16,1 3 8-16,-14-3 4 0,7 8 16 16,-4 2 13-16,-3-10 3 0,-7 28 1 15,4-9 5-15,-8 12-3 0,2-2-1 0,-4 17 4 16,-4-2-10-16,4 3-1 0,-4 3-4 15,1-2-9-15,-2 4 5 0,1-2-7 0,-2-2-1 16,2-4 1-16,-6 2-5 0,-4-3-5 16,4-3-3-16,-4-2 2 0,4-12-3 15,-4-2-5-15,1-5 2 0,-4-5 2 0,0 0-6 16,3-4 7-16,4-9-13 16,-1-1 6-16,-3-4-12 0,-3 0 5 0,4-7-2 0,6 1-10 15,0-5-2-15,10-5-3 16,0 2-2-16,6-1 5 0,15-5-4 0,2 5-6 15,10-1 1-15,7 1 0 0,21-5 3 16,-15 10-2-16,1 2-7 0,2 6 1 0,2-1 7 16,-1 9-6-16,3 0 5 0,-3 7-4 15,16 5 4-15,-6 1 4 0,-10 0-7 16,7 5 3-16,-1-1 1 0,-8-2-3 0,-5-5 6 16,0 1-1-16,4-1-1 0,-1-5 9 15,12 0-3-15,1-7 1 0,17-4 6 0,5-10-11 16,2 3 11-16,14-17-7 0,-11-2 4 15,-2-8-4-15,-14-5-1 0,3 1 3 16,-10-2-2-16,-23 4 2 0,-10 9 6 16,4 9 12-16,-11 1 5 0,-7 4 1 15,-6 5-6-15,0 5-1 0,0 7 1 0,-22-8 3 16,-5 8 2-16,-10 11 6 0,-10 5 7 16,-6 12-13-16,3 3 5 0,6 2-3 0,11 6-7 15,-7 3 11-15,17-2 2 0,13-3-6 16,10-3 0-16,3-2 0 0,21 8-3 0,12-5 1 15,15-5-8-15,-2-3-42 0,11-12-56 16,14-3-55-16,-1-6-70 0,3-9-80 16,2 0-122-16,-2-6-105 0,-2-4 46 0,-11-5-198 15,-3 0-158-15</inkml:trace>
  <inkml:trace contextRef="#ctx0" brushRef="#br0" timeOffset="25217.31">12909 11876 1949 0,'-19'-1'-22'0,"5"-2"13"0,4 1 10 0,10 2 18 15,-14 0 3-15,14 0 1 0,0 0-1 16,-12 5 4-16,12-5 28 0,0 0 22 0,3 20 17 15,6-7 8-15,12-1 9 0,-1 1 3 16,17-1 8-16,26 2-12 0,24 3-4 16,16-3-6-16,17-7-19 0,6-4 2 0,12-2-9 15,14-5-3-15,42-10-11 0,-1-4 1 16,17-6-26-16,4-2 3 0,2-2-1 16,4-1-3-16,-6-4-7 0,-4 0 0 15,-24 3-2-15,-10-6-3 0,-48 11-10 0,-19 7 3 16,-9-6-1-16,-37 10-10 0,-3 2 3 15,-16-1-10-15,-7 5-8 0,-10 1-17 0,-4 2-16 16,-7 0-17-16,-2 3-14 0,-1-4-16 16,-6 6-18-16,-7 0-10 0,0 0-19 0,0 0-25 15,0 0-40-15,3 13-31 0,-3-13-76 16,-10 12-132-16,7-4-127 0,-4-2-70 16</inkml:trace>
  <inkml:trace contextRef="#ctx0" brushRef="#br0" timeOffset="34286.29">22080 15141 1793 0,'0'0'129'0,"-18"4"7"0,18-4 3 16,0 0-8-16,0 0-11 16,0 0-15-16,-19-12-4 0,19 12-14 0,0 0-12 0,-3-13-18 15,3 13-25-15,0 0-56 0,13-18-62 16,-4 11-68-16,2-1-75 0,5-2-151 15,1 3-53-15,-1 2-111 0,5-2-47 16</inkml:trace>
  <inkml:trace contextRef="#ctx0" brushRef="#br0" timeOffset="34785.58">23112 14727 1619 0,'11'-12'43'15,"-5"-1"13"-15,1 2 20 0,-1 4 12 16,-6 7 0-16,8-12-4 0,-8 12-7 0,3-7-2 16,-3 7-7-16,0 0-10 0,0 0 4 15,0 0 16-15,0 0 14 0,16 19-6 0,-13-1 7 16,5 7 5-16,-2 0-7 0,1 10 2 15,7 12 9-15,-1 6-7 0,-4 1 0 16,2 0-16-16,-11 0 17 0,0 5-12 0,0-12 2 16,-4 6-8-16,-3-1-9 15,1-2-5-15,-1 0-2 0,1-11-9 0,-2-5-4 0,2-12 2 16,0 3-2-16,2-7-1 16,-2-1-3-16,-2-5 3 0,-5 1 1 0,4-5 2 15,-5-1-9-15,1-2-1 0,-4-3-4 16,-2-2 2-16,19 0-3 0,-41-10-3 0,21 3 0 15,0-1-3-15,0-2-4 0,-3-1 2 16,6 3-7-16,4-5 1 0,3 1-1 16,0-6 1-16,3 2-5 0,4 0-5 0,3-5 1 15,7 4-4-15,2-5-4 0,-2-3-7 16,13-3-12-16,-3-1-19 0,-1 4-20 0,18-7-28 16,-1 3-35-16,3-2-49 0,-9 9-40 15,0 3-39-15,-4 1-30 0,8-2-44 16,-5 2-52-16,4 3-97 0,-6 2-17 15,2 4-210-15,1 2-187 0</inkml:trace>
  <inkml:trace contextRef="#ctx0" brushRef="#br0" timeOffset="35085.58">23816 14962 1950 0,'27'-3'-59'16,"-7"3"37"-16,-7-1 19 0,-13 1 16 16,27 0 9-16,-27 0 4 0,23 4 9 15,-7 0 7-15,-2 4 5 0,2 2 1 0,5 3 13 16,-7 2 2-16,2 7 6 0,-7 2 8 15,5 2-2-15,-4-1 3 0,-7 3-2 0,0 5 7 16,1 2-12-16,-8-7 9 16,4-1-5-16,-9 3-4 0,-4 0 3 0,-1-2-4 15,1-2 11-15,-4-1-2 0,-2-4 13 16,-5-4 4-16,0-6 6 0,1-4-9 16,-4-4-10-16,-3-3-1 0,8-3-5 0,-9-3-11 15,-2-6-11-15,3-2-6 16,3-4 2-16,7 4-9 0,-4-4-8 0,8-7-2 0,6 4-9 15,6-1-15-15,4 2-18 16,11-3-18-16,5-5-35 0,14-4-36 0,4 2-40 16,9 3-35-16,0-2-43 0,5 4-59 0,-2 0-101 15,4 4-132-15,-1 0 48 16,-1 5-190-16,-2-5-148 0</inkml:trace>
  <inkml:trace contextRef="#ctx0" brushRef="#br0" timeOffset="35319.68">24866 14758 1957 0,'0'0'68'0,"17"-6"8"0,-17 6 2 0,0 0 0 16,0 0 15-16,0 0-6 0,-40 13-5 15,20-1-3-15,-7 6-11 0,-13 7 0 16,1 2 0-16,1 6-8 0,2-1 0 0,-4 5-13 16,3 1-1-16,7-1 3 0,4 1-5 15,2 5-12-15,4-7 9 0,10 13-8 16,0-16-5-16,7-1-1 0,3-4 3 15,3-1-4-15,4 3-4 0,10 0-14 0,-1-5-37 16,14 7-33-16,0-7-54 0,0-7-67 16,-6-8-89-16,6-5-167 0,-3-5-14 15,3-5-160-15,3-1-111 0</inkml:trace>
  <inkml:trace contextRef="#ctx0" brushRef="#br0" timeOffset="35518.01">25190 15066 1909 0,'6'-8'127'15,"0"-1"7"-15,-2 1-13 0,-4 8-8 16,7-7-16-16,-7 7-15 0,0 0-6 16,0 0-10-16,27 18-1 0,-17-4-8 0,3 4-4 15,0 6 2-15,10 9-3 0,4 6-9 16,-10-7-17-16,3 5-8 0,6 5-34 0,-9-9-36 16,-1-5-32-16,11 10-30 0,-7-12-51 15,-7-5-59-15,1-9-132 0,-1-3-76 16,4-5-130-16,-4-6-63 0</inkml:trace>
  <inkml:trace contextRef="#ctx0" brushRef="#br0" timeOffset="35718.17">25659 15180 1802 0,'-33'15'173'0,"-10"10"0"0,-4-4 6 0,-2 11 2 15,-8 11-13-15,-14 6-21 0,1 2 2 0,4 6-24 16,3-3-17-16,9-1-4 0,5-6-6 15,8-4-8-15,11-7-5 0,14-5-18 16,-1-6-39-16,4-6-29 0,-1-1-31 0,4-2-19 16,4-7-13-16,-1-2-45 0,3-1-54 15,4-6-54-15,0 0-76 0,0 0-182 16,0 0 20-16,0 0-163 0,14-21-117 16</inkml:trace>
  <inkml:trace contextRef="#ctx0" brushRef="#br0" timeOffset="37768.8">15200 15937 1730 0,'-8'-13'-59'0,"5"4"44"0,0-1 27 0,3 10 27 16,-3-13 18-16,3 13 17 0,-7-7 8 15,7 7 6-15,0 0-2 0,-6-8-4 16,6 8 11-16,0 0 8 0,0 0 3 0,0 0 15 16,-14 28 0-16,14-13 0 15,0 2 6-15,0 2-12 0,3 6-10 0,0-1-3 16,8-2-9-16,2 6-1 0,14-3-2 16,6 0-2-16,7-7 3 0,23-11-3 0,14-7-6 15,43-18-2-15,0-9-12 0,43-18-5 16,-6-8-8-16,-7-3-3 0,-9-8-5 0,-38 20-10 15,0-2 3-15,-17 4-3 0,-2 5 0 16,-11 4-4-16,-26 9-11 0,-14 6-4 16,1 5 2-16,-11 2 0 0,-7 3-18 0,5 2-12 15,-5 1-29-15,-5 2-5 0,-11 3-18 16,0 0-24-16,0 0-27 0,19 13-27 16,-19-4-28-16,0-2-36 0,-10 7-34 15,4 1-44-15,-2-2-79 0,-1 1-117 0,-4 4 46 16,2-3-177-16,1 0-110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2:02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 9160 1753 0,'-20'-5'51'0,"20"5"14"15,-10-4 10-15,10 4 7 0,0 0-1 16,0 0-8-16,0 0-1 0,-17-4-8 16,17 4-12-16,0 0 8 0,0 0-1 0,0 0-1 15,0 0-1-15,40 22 9 16,-20-16-8-16,10 1-4 0,17-4 7 0,30-12 10 16,26 1-3-16,23-17-9 0,42-18 4 15,15-7-9-15,4-10-5 0,6-5 2 16,0-10-16-16,0 7 2 0,-13 4 3 0,-20 3-6 15,-17 1-7-15,-46 18 11 0,-13 5-2 16,-12 6-19-16,-11 12-6 0,-25 1-27 16,-6 5-18-16,-6 2-29 0,-1 3-30 0,-10 5-10 15,1 0-13-15,-14 3-30 0,0 0-31 16,0 0-47-16,16 13-68 0,-19-6-149 0,3-7-180 16,-16 19-120-16</inkml:trace>
  <inkml:trace contextRef="#ctx0" brushRef="#br0" timeOffset="7667.28">19923 10294 1927 0,'-10'-1'108'16,"10"1"2"-16,-7-6 15 0,7 6-10 15,0 0-2-15,0 0-6 0,0 0 3 0,0 0 5 16,60-7-8-16,-10 3 2 0,31 3-12 16,28-9-2-16,5 4-2 0,-2-3-5 0,8-1-5 15,-9-4-9-15,-2 7-6 0,-5 3-6 16,-24-4-3-16,0 2-6 0,-13 5-13 0,-14-2-13 16,-10-1-49-16,-10 4-58 0,-6-3-47 15,-3 3-54-15,-4 0-55 0,-7-3-50 16,1 0-156-16,-11 1-27 0,-3 2 44 0,-3-14-125 15,-8 3-53-15</inkml:trace>
  <inkml:trace contextRef="#ctx0" brushRef="#br0" timeOffset="7921.57">21093 9868 1658 0,'0'0'52'0,"6"-17"5"0,-6 17 2 15,7-8-5-15,-7 8 4 0,23-6-1 16,-5 4 1-16,7 7 0 0,5-1-2 15,5 9 2-15,14 5 1 0,-5 4-1 0,-4 7 4 16,-7 2 8-16,-3 5-1 0,-7 3 8 16,-10 4 3-16,-3-6-1 0,-6 1-4 0,-14 12 1 15,-7-3-4-15,-3 0-9 0,-13-1-1 16,-10 4-7-16,2-8-1 0,-16 1-9 16,11-11-1-16,-7-2-1 0,3-2-11 15,0 0-33-15,-7-6-39 0,7-5-36 16,10-5-53-16,0 3-61 0,1-5-72 0,1 3-140 15,2-2-49-15,2-3-178 0,1 0-127 16</inkml:trace>
  <inkml:trace contextRef="#ctx0" brushRef="#br0" timeOffset="8435.93">19306 13365 1919 0,'0'0'81'0,"-14"5"17"0,14-5 16 16,0 0 21-16,0 0 7 0,0 0 0 0,0 0-4 16,0 0-10-16,0 0 6 15,68-11-6-15,-2 4-7 0,37-5-4 0,14 2-9 16,10-4-7-16,9 3-8 0,-5 1-14 16,5-1-2-16,-6 7-5 0,-7-4-10 15,0 2-9-15,-9 5-28 0,-30-5-49 0,-24 6-69 16,-11-1-69-16,-16 1-65 0,-3-6-74 15,-6 1-122-15,-10-1-85 0,-11 5 46 0,-3-6-173 16,0 7-133-16</inkml:trace>
  <inkml:trace contextRef="#ctx0" brushRef="#br0" timeOffset="8685.19">20399 12937 1892 0,'-10'-10'41'15,"10"3"4"-15,0 7 3 0,0 0 6 0,0 0 5 16,30-11 6-16,-30 11 9 0,40 7 9 15,1 7 4-15,11 8-5 0,2 3 12 16,9 10-19-16,7 3 2 0,-10 2-8 0,-16-5 2 16,-11 2-5-16,-6 6-5 0,-8-1-4 15,-19-2 3-15,0-5-9 0,-16 13 1 16,-7-3-6-16,-20 6-9 0,-8-2 6 0,-9-2-8 16,-3-4 3-16,-10-3-5 0,-1-2-13 15,-5-5-32-15,-2 0-45 0,-5-2-46 0,6 1-54 16,0-3-61-16,-1 2-73 0,18-8-193 15,7 4 46-15,6-8-159 0,13 2-97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2:46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2286 4421 1730 0,'11'-10'-109'0,"-11"10"16"16,6-7 32-16,-6 7 16 0,0 0 12 15,3-9 21-15,-3 9 11 0,0 0 4 0,0 0 9 16,0 0 2-16,3-10 7 0,-3 10-1 16,0 0 8-16,0 0-3 0,0 0 5 15,0 0-3-15,0 0 4 0,4-10 5 0,-4 10 5 16,0 0-1-16,0 0 4 0,0 0 1 16,0 0 9-16,0 0 7 0,0 0-1 0,0 0 2 15,0 0-3-15,0 0 5 0,0 0-3 16,0 0-4-16,0 0-7 0,0 0-4 15,0 0-5-15,0 0-3 0,0 0-7 0,-21 25-4 16,18-10-3-16,3 2 0 16,-3 1-3-16,0 7 8 0,-1 0-2 0,1 3 1 15,6 1 1-15,1 6 0 0,-1 2-3 16,0 16-4-16,5-6 3 0,1 6 4 16,-2 0-10-16,10-6 6 0,-1 3-5 0,8-4 3 15,-1-4 0-15,-10-1-8 0,11 2 4 16,2-2-2-16,1-7-2 0,6-2 2 0,-10-3-1 15,4-9-3-15,3-2 0 0,20 1-2 16,-10-6 1-16,-7-6 3 0,5 1 2 16,-2-5-7-16,1-6 9 0,6-2-6 0,0-4 5 15,14-5 0-15,-1-5-9 0,1-5 2 16,13-10-3-16,-17 4 0 0,14-7 14 16,0-5-4-16,-3 1 5 0,-18 6-5 15,-2 3-10-15,-1-4 4 0,-4 4 0 16,-2 0 1-16,0 4 0 0,-21 3 0 0,5 4-7 15,-8 3-1-15,0 4 6 0,-3-1-4 16,0 5 3-16,-3-1 1 0,-3 0-3 0,2 3 2 16,0 1-5-16,-6 7 4 0,7-15-1 15,-1 6-4-15,-6 9-1 0,8-8 2 16,-8 8-3-16,9-8-3 0,-9 8 0 16,4-10-8-16,-4 10-6 0,0 0-17 0,3-10-19 15,-3 10-22-15,0 0-35 0,0 0-38 16,0 0-34-16,0-8-41 0,0 8-82 15,0 0-151-15,0 0-187 0,0 0-137 0</inkml:trace>
  <inkml:trace contextRef="#ctx0" brushRef="#br0" timeOffset="5366.86">3500 11595 1968 0,'0'-19'95'0,"0"19"16"0,-8-6 10 16,8 6 5-16,0 0-12 0,0 0-4 16,-3-11-12-16,3 11-7 0,0 0 2 0,0 0 13 15,-30 31 0-15,14-6 10 16,-14 11 0-16,3 10 3 0,-16 12 0 0,-7 3-4 15,3 7 0-15,1-1-5 0,-8 4-6 0,-3 2-11 16,11-3-6-16,5-1-10 16,-2 5-8-16,0-10-3 0,10-2-9 0,3-12 3 0,0-7-11 15,3-4-4-15,7 0-2 0,4-14-5 16,5-5-7-16,2-4-12 0,2-2-17 16,1-4-17-16,-2-3-31 0,5 1-36 15,3-8-39-15,-10 10-65 0,10-10-56 16,0 0-58-16,0 0-74 0,0 0-147 0,10-28 13 15,-7 13 59-15,8-7-213 0,-5-1-157 16</inkml:trace>
  <inkml:trace contextRef="#ctx0" brushRef="#br0" timeOffset="6002.07">3513 11712 1904 0,'9'-15'-21'16,"-4"8"20"-16,-5 7 16 0,9-14 17 15,-9 14 13-15,7-8 9 0,-7 8 13 16,6-10 10-16,-6 10 4 0,3-11 2 0,-3 11 2 16,0 0 2-16,4-7-9 0,-4 7-8 15,0 0-3-15,0 0-6 0,0 0-7 16,0 0-1-16,0 0-2 0,0 0 5 0,20 30 3 15,-6-7-9-15,2 2 12 16,1 2-1-16,10 12 2 0,-1 3-12 0,-3 2 9 16,7-2-2-16,4 4-2 0,-4-4-8 15,-4 3-2-15,4-3-4 0,-6 1-1 0,0-7 2 16,-5 7 2-16,-2-11-7 0,-7-3 5 16,3-2 0-16,1-2 3 0,-5-2-7 15,5 7 9-15,-11-8-5 0,4-4-6 0,-4 0 3 16,0-1 1-16,1-2 1 0,-4-5 6 15,3 2 4-15,-3-2 4 0,0 1-3 0,0-11 3 16,-3 17-2-16,-1-8 2 0,1-2 2 16,-10 4-5-16,-4-1-4 0,1 0-5 15,-8 1-3-15,-2-3-7 0,-4 6-2 0,-7-3-6 16,-10 10-3-16,-6-3 4 16,0-1-4-16,6-5-2 0,10-1-2 0,-3-4-3 15,-4 3 0-15,5-2-2 0,2-3 2 16,-10 3-1-16,7-4-1 0,-3 0-2 15,-4 0 1-15,11-2-2 0,-11 1 2 0,1-3 0 16,-2 0 0-16,9-3-4 16,5 1 14-16,-2-2-11 0,-1 3-1 0,4-5-5 0,-1 2 1 15,11 1-2-15,0-2-1 0,2 3-2 16,5-3-6-16,-1 2-18 0,17 3-23 16,-27-7-29-16,18 4-34 0,9 3-44 15,-16-2-42-15,5-1-51 0,11 3-59 16,-3-10-82-16,3 10-188 0,14-21 27 0,-5 13 60 15,4-5-252-15,4-5-229 0</inkml:trace>
  <inkml:trace contextRef="#ctx0" brushRef="#br0" timeOffset="6950.02">6599 11772 2206 0,'-6'-14'55'16,"-1"1"17"-16,4 2 23 0,0-1 10 0,-5 2 13 15,5-1 13-15,3 11 1 0,-6-14 3 16,6 14-10-16,-4-11-13 0,4 11-9 15,-3-8-14-15,3 8-9 0,0 0-10 0,0 0 2 16,0 0-9-16,0 0 0 0,0 0 11 16,-9 41 11-16,4-16 5 0,-1 8 3 0,3 0 4 15,-1 1 2-15,1 19-1 16,-3 0-4-16,-2-3-1 0,5-6-1 0,-3 12-5 16,-4-6 0-16,4 5-10 0,-2-3-3 15,8-9-6-15,-6 8-3 0,2-8-6 0,-5 6-9 16,2-10-3-16,7-6-2 0,-4-8-1 15,-2 0-6-15,2-3-2 0,1-4-16 16,0-1-24-16,-4-4-30 0,11 2-25 0,-4-5-29 16,-4-1-31-16,1-2-33 0,-1 4-25 15,4-11-22-15,0 7-57 0,0-7-59 0,0 0-57 16,0 0-73-16,0 0-110 16,0-29 57-16,0 15-273 0,-3-5-259 0</inkml:trace>
  <inkml:trace contextRef="#ctx0" brushRef="#br0" timeOffset="7752.81">6503 11926 2221 0,'0'-17'-14'0,"3"5"21"16,-3 2 24-16,3-1 13 0,-3 11 7 16,3-18 10-16,-3 10 0 0,0 8-4 0,8-16-4 15,-8 8 0-15,0 8-7 0,6-14 0 16,1 10-5-16,-4-7-6 0,8 4 0 15,1-3-5-15,1 0-8 0,8-1 3 16,2-3-1-16,14 2-4 0,-1-1-3 16,15-6 1-16,9 5-1 0,-3-1-5 0,-2 2 3 15,-4 5-4-15,-7 4 1 0,-1 0-6 16,0-2 6-16,-7 2-1 0,1-3-3 0,0 7-3 16,-1-1 5-16,-2 1-2 0,2-3-1 15,2 3 1-15,-5-2-3 0,-3 0 1 16,0-1-3-16,3 0 0 0,10-1 2 0,-6-3-2 15,6 7-3-15,-6-1 0 0,3 1 4 16,-4-3-1-16,-9 3-10 0,0 0 7 0,0 0 2 16,-1-2-3-16,-10 4 5 15,-16-2-1-15,34 0 3 0,-20 0-1 0,2 3 9 16,-16-3-10-16,20 0 3 0,-20 0-1 16,20 1 9-16,-10 7-2 0,-10-8 12 15,13 13 9-15,-6-2 6 0,3 1 0 0,-3 2 2 16,-1 2 4-16,2 4 0 0,-5 3 6 15,0 2 2-15,0-1 1 0,-3 4 0 0,0 2-4 16,0 0 2-16,3 5-5 0,-6 0 4 16,0-1 3-16,0 2 3 0,3-1-10 15,-3 0 3-15,-1 2-1 0,-3 11 2 0,4-8-2 16,-4-8 0-16,1 1 0 16,-1-1-2-16,0 1-6 0,0-1-4 0,4-7-3 15,-3-2-4-15,2-1 5 0,1-3-7 16,-1 2-1-16,4-3-1 0,-3-1 1 0,-4 1-1 15,4-3-3-15,-3-4 1 0,2 3 1 16,-2-4 6-16,-1 0 1 0,-3-1 2 0,0 2 5 16,-4-4-3-16,1 6-2 0,-4-6-1 15,-6 4 1-15,0-4-4 0,-7 0-7 16,0 1-2-16,-11-1-2 0,-2-3-1 0,0 2-6 16,-20 5 3-16,13-7-2 0,7 0-1 15,-7 2-5-15,13-3 0 0,-7-1 1 0,8 1-2 16,-1 0 1-16,-3-2-1 15,-3 2 2-15,6 0-1 0,1-3 2 0,2 1-3 0,4-2-2 16,-3-2 3-16,-3 0-3 0,-2 2 0 16,-2-5 0-16,7 4 0 15,3-3-3-15,0-3 5 0,0 4 3 0,0-2-7 16,10 1-1-16,-3-1-13 0,3 2-10 16,-1 0-24-16,9-2-22 0,-6-1-28 0,2-1-43 15,7 4-56-15,-2 1-58 0,1-5-56 16,7 1-65-16,0 0-94 0,3 7-102 0,0-17 58 15,-3 10-295-15,3 0-294 0</inkml:trace>
  <inkml:trace contextRef="#ctx0" brushRef="#br0" timeOffset="9334.04">10443 11476 2302 0,'0'0'-35'15,"0"0"28"-15,-24-8 25 0,24 8 16 16,0 0 18-16,0 0 13 0,3-17 20 0,-3 17 9 16,0 0 9-16,0 0 0 0,-3-8 1 15,3 8-8-15,0 0 1 0,0 0-11 0,0 0-20 16,0 0 1-16,0 0-14 0,0 0-5 15,0 0-1-15,0 0 5 0,-6 37-2 0,2-16 6 16,1 8 11-16,0 6-3 16,0 1 15-16,-8 18-3 0,1-1-6 0,7-2-5 15,-3 2 1-15,-2 0 0 0,2-10 1 16,3-6-4-16,-1 1-2 0,4-1-5 16,-9 9 1-16,-2-4-9 0,5-9-3 0,2-8-3 15,1 4 4-15,-3-8-9 0,-1 3 0 16,3-2 0-16,-2-4-8 0,2-1 3 0,1-2 0 15,3-2-3-15,-6-4-2 16,6 2 3-16,0-11 2 0,0 14-5 0,0-14 2 16,-4 11 1-16,4-11-15 0,0 0-17 15,0 0-39-15,0 0-65 0,0 0-57 16,0 0-52-16,0 0-40 0,-3-36-38 0,6 22-49 16,1-6-32-16,2 3-86 0,-3-1-41 15,4-7-297-15,0 5-285 0</inkml:trace>
  <inkml:trace contextRef="#ctx0" brushRef="#br0" timeOffset="10650.54">10443 11630 2216 0,'0'0'-115'0,"0"0"12"0,-7-8 14 16,7 8 22-16,0 0 26 0,0 0 20 0,0 0 21 15,0 0 25-15,7-14 20 0,-7 14 15 16,0 0 16-16,0 0 7 0,3-13 11 15,-3 13-4-15,3-8-3 0,-3 8-2 0,11-12 2 16,-5 5-11-16,4-2-16 0,1 0-2 16,-2-4-7-16,7 1-4 0,5-4-4 15,2 0-3-15,-3-1-5 0,10 0 1 16,10-9-6-16,-10 5-3 0,1 2 5 0,-9 2-6 16,8-2 1-16,0-1 3 0,3 2-6 15,-6 0-5-15,0 4 1 0,0-1-4 0,3-2-2 16,-10 5-3-16,3-6 4 0,0 5 0 15,-6 1-7-15,0 2 1 0,0 0 2 0,-4 2-13 16,4 4 10-16,-11-5-1 0,7 1 5 16,-2 4-6-16,-11 4 2 0,16-7-8 15,-10 1 5-15,-6 6-2 0,14-8-2 16,-14 8-3-16,10-4 8 0,-10 4-2 16,0 0 2-16,11-4-6 0,-11 4 1 0,0 0-1 15,9-9 6-15,-9 9-2 0,7-8 5 16,-7 8-7-16,0 0 9 0,0 0 0 0,0 0 7 15,0 0 7-15,9-7-2 0,-9 7 10 16,0 0 6-16,0 0 1 0,0 0 4 0,0 0 1 16,0 0-3-16,0 0 2 0,0 0 4 15,0 0-1-15,0 0 1 0,0 0-4 16,0 0-9-16,0 0 4 0,0 0-11 16,0 0-1-16,0 0-8 0,0 0-1 15,0 0-4-15,0 0-6 0,0 0-1 0,0 0-1 16,0 0-2-16,27 21 4 0,-19-11-8 15,-2 5 8-15,7 0-6 0,7 6 3 0,0 0-1 16,0 1-2-16,13 9 3 0,-6 1-4 16,6 1 6-16,-12-4-5 0,-2-4 2 0,8 7 0 15,-4 0 2-15,-2-7-3 0,-2-3 4 16,1-1 1-16,1 0-2 0,-8-3-1 0,7 1 1 16,-4-3-3-16,-2-1 4 0,-1-4-1 15,1 3 2-15,-1-4-1 0,-4-1-1 16,2 2-1-16,-1-6 1 0,-1 3 1 15,-1-1-3-15,5 0 4 0,-13-3-2 16,6 3-4-16,-6-7 0 0,11 7-1 0,-8-2 1 16,-3-5-1-16,3 6-2 0,-3-6 3 15,7 7-3-15,-7-7 3 0,6 4 0 0,-6-4-2 16,0 0 4-16,10 8-1 0,-10-8 0 16,0 0 3-16,4 2-1 0,-4-2-6 0,0 0 0 15,0 0 9-15,0 0-5 0,0 0-3 16,3 8 3-16,-3-8 3 0,0 0 2 0,0 0 1 15,0 0-3-15,0 0 2 0,0 0 9 16,0 0 3-16,0 0 2 0,0 0 2 16,0 0 0-16,0 0-3 0,0 0 4 0,0 0-2 15,7 7-9-15,-7-7 3 16,0 0-4-16,0 0-3 0,0 0 0 0,0 0-2 16,0 8-2-16,0-8 0 0,-3 13-1 15,-1-4-4-15,1 0 6 0,3 5-5 0,-4 1 4 16,4 5 2-16,-3 0 0 0,3 5-7 15,-7 0 4-15,1 5 3 0,3-4-1 0,-4 10 4 16,4-1-3-16,-1 1 6 0,-3-4 1 16,4 3 2-16,0-1 4 0,-4 4 1 0,4-2 0 15,-4 1 0-15,3 1 4 0,1-6 0 16,0-6 1-16,3 3 0 0,-3-4-3 16,3 2 1-16,-3-4 1 0,3-3-2 15,-4 2 0-15,4-4-4 0,-3-1-1 16,3 2-1-16,0-5 5 0,0-3 1 0,0 6-5 15,0-9-2-15,-3 6-1 0,3-3 3 16,0 0-5-16,0-11 0 0,0 13 4 0,0-13 2 16,0 12-6-16,0-12 1 0,-4 13 5 15,4-13-4-15,-4 7-1 0,4-7-3 0,0 0 2 16,0 0-1-16,0 12 1 0,0-12-1 16,0 0 1-16,0 0 2 0,0 0-5 0,0 0 3 15,0 0-4-15,-3 11-3 0,3-11-14 16,0 0-26-16,0 0-36 0,0 0-46 15,0 0-65-15,0 0-81 0,3-33-81 16,-6 21-66-16,0-1-157 0,0 6-8 16,-7-7 61-16,-1 6-333 0,-1 0-330 0</inkml:trace>
  <inkml:trace contextRef="#ctx0" brushRef="#br0" timeOffset="12067.64">10433 12290 2369 0,'0'0'-85'0,"-6"-13"13"16,6 13 12-16,0 0 1 0,-5-7 9 15,5 7 7-15,0 0 0 0,-3-5 3 0,3 5 8 16,0 0-4-16,-3-7 7 0,3 7 6 16,0 0 1-16,0 0 0 0,0 0-4 0,0 0 7 15,0 0 3-15,-7-11 9 16,7 11-6-16,0 0 6 0,0 0-3 0,0 0 3 15,0 0 6-15,0 0 7 0,0 0 6 0,0 0 15 16,0 0 10-16,0 0 9 0,0 0 7 16,0 0 3-16,-6-10-2 0,6 10-6 0,0 0 1 15,0 0-7-15,0 0 0 16,-3-10-10-16,3 10-2 0,0 0-2 0,0 0-5 16,-3-12-1-16,3 12 0 0,0 0-2 15,0 0-4-15,-5-10-6 0,5 10 1 0,0 0 0 16,0 0 0-16,0 0-1 0,-9-10-2 15,9 10-2-15,0 0 0 0,-4-8 0 16,4 8 1-16,0 0 2 0,-6-10-6 0,6 10 2 16,0 0 0-16,0 0-4 0,-6-11-2 15,6 11 2-15,0 0 3 0,0 0-6 0,-8-7 5 16,8 7 3-16,0 0-4 16,0 0 5-16,0 0-5 0,0 0 2 0,0 0-1 15,0 0-6-15,0 0 3 0,0 0 0 16,0 0 7-16,-19 24 0 0,12-16 9 15,3 9 7-15,-2-3 3 0,-1 9 11 0,1-2 3 16,-5 8 7-16,1 1 8 0,4 3 0 16,-4-1-4-16,3 0-2 0,0 1 4 0,1-1 3 15,3-7-12-15,-1 0 3 0,1-3-1 16,-1-1-6-16,1-4 1 0,3 2-3 16,-3-5-5-16,-1 1 0 0,1-2-2 0,3-1 0 15,0-2-2-15,-3 0 1 0,3-10-7 16,-3 18 3-16,-1-11-2 0,4-7-2 0,-3 10-3 15,3-10 5-15,0 12 3 16,0-12 1-16,0 0-7 0,0 10-8 0,0-10 5 16,0 0-5-16,0 0 4 0,-3 12-2 15,3-12-4-15,0 0 0 0,0 0 5 16,6 11-2-16,-6-11-1 0,0 0-5 0,0 0-2 16,4 13-4-16,-4-13 3 0,16 4 3 15,-16-4-5-15,27 4 0 0,-7 0 10 0,7-4-7 16,3 2 2-16,0 1 2 0,0-6 2 15,0 6 0-15,3-3-6 0,-6 0 4 0,6-3 5 16,0 3-3-16,4 0 4 0,-1-2-6 16,-2 2 3-16,2-4 2 0,-6 4-4 15,-3-4 2-15,6 4-5 0,-6-3 0 16,0 2-3-16,-4-2 1 0,1 3 2 16,2-3-3-16,-3 1 1 0,-2 2-1 0,5-3 0 15,-3 1-1-15,4 2 0 0,-4 0-1 16,1 0 4-16,0-4-3 0,-5 3-4 0,1 2 0 15,1-1 6-15,-21 0 2 0,36 0-10 16,-20 0 3-16,5 0 2 0,-21 0-1 0,33 0-9 16,-24 4 6-16,-9-4-3 0,30 0 0 15,-16 2 8-15,-14-2-3 0,24 0-3 16,-24 0-1-16,26 0-4 0,-26 0 15 0,20 5-6 16,-20-5-5-16,20-2 6 15,-20 2 0-15,20 2-1 0,-20-2 4 0,14 3-4 16,-14-3 0-16,0 0-4 0,30 0 0 15,-30 0-1-15,0 0 4 0,27-3 5 0,-27 3 0 16,16 0-2-16,-16 0-7 0,20 0-15 16,-20 0-8-16,0 0-28 0,27 0-33 0,-27 0-34 15,6 3-27-15,-6-3-32 0,0 0-64 16,0 0-67-16,13-5-196 0,-13 5 52 16,3-5-204-16,-3 5-156 0</inkml:trace>
  <inkml:trace contextRef="#ctx0" brushRef="#br0" timeOffset="12950.54">15053 11294 2039 0,'0'0'119'0,"0"-18"13"16,0 18 12-16,0-11 12 0,0 11-2 15,0-14-17-15,0 14-22 0,0 0-5 0,-3-8-14 16,3 8-15-16,0 0-4 16,0 0 1-16,0 0 8 0,-47 19 7 0,31-5-2 0,-8 4 3 15,-16 13 0-15,3-5-1 0,-6 10-9 16,6-4-4-16,-7 4-9 0,11 2-1 16,-3-5-3-16,-4 3-8 0,-1-1-7 15,5-2 2-15,3 2-10 0,6-10-1 0,7-3-11 16,-3 0 2-16,10-6 2 0,-4-1-3 15,4-4-3-15,-4 0-10 0,7-1-16 16,-1-6-11-16,5 7-21 0,-4-7-24 0,4 5-25 16,-2-8-29-16,8-1-35 0,-6 8-41 15,6-8-45-15,0 0-22 0,0 0-26 0,0 0-30 16,20-33-75-16,-7 16-104 16,11-2 36-16,-4-1-178 0,3 0-125 0</inkml:trace>
  <inkml:trace contextRef="#ctx0" brushRef="#br0" timeOffset="13284.53">14919 11347 1818 0,'20'-13'10'0,"-2"4"36"0,-9-1 29 0,-2 2 21 15,2 1 12-15,2 1 7 0,-11 6-3 16,6-10 2-16,-6 10-6 0,0 0-11 0,7-9-11 16,-7 9-17-16,0 0 1 0,0 0-5 15,0 0 1-15,0 0 5 0,33 19-4 0,-16-4-5 16,-4 2-6-16,17 16 12 15,0 2-14-15,0 4 8 0,0 0-7 0,0 1 1 16,0 3-7-16,4-1 4 0,-8-2-5 16,8-2 0-16,-8-4-2 0,1 2 2 15,-3-6-5-15,-5-8 2 0,-2 1-10 0,7-3 3 16,-8-2-6-16,-2-1-2 0,-4-1-1 16,-1-2 0-16,2 1-2 0,2-9-1 0,-10 5-4 15,7-3 0-15,-3-2 0 0,-7-6 1 16,10 14-13-16,-7-13-20 0,-3 5-25 0,0-6-70 15,0 0-65-15,0 0-51 0,0 0-56 16,0 0-53-16,0 0-117 0,-33-6-43 0,20 5 51 16,-4 1-176-16,-4 0-113 0</inkml:trace>
  <inkml:trace contextRef="#ctx0" brushRef="#br0" timeOffset="14919.06">14359 11950 1827 0,'0'0'45'0,"3"-10"18"0,1 4 13 0,-4 6 17 16,7-12 5-16,3 5 10 0,-10 7 7 15,3-14 3-15,-3 14 2 0,10-10-2 16,-10 10-8-16,4-7-15 0,-4 7-6 16,0 0-7-16,6-8-7 0,-6 8-6 15,0 0 1-15,0 0 10 0,7 25 0 0,-7-11 6 16,0 5 5-16,0 9 3 0,-3 5-3 16,-1 5 3-16,1-1-1 0,0 15 1 0,-8 6-1 15,8-4-3-15,0-1-3 0,-7 1 3 16,3 2-10-16,-3-3-5 0,0-3-2 0,7-9-4 15,0-2-8-15,-5-4-2 0,5 0-8 16,0-2-5-16,3-7-3 0,-3 2-6 16,3-6 0-16,-7-1-2 0,4-1-4 0,0-5-4 15,0-3 0-15,-2 1-2 0,2-1-2 16,3-2 0-16,0-10-1 0,-3 15 3 16,3-15 0-16,0 13 1 0,0-13-5 15,0 10-2-15,0-10-1 0,0 0-1 0,0 12 9 16,0-12-7-16,0 0-3 0,-3 10-1 15,3-10-3-15,0 0 4 0,0 0-5 0,0 0-3 16,0 0 4-16,0 0-5 0,0 0-1 16,3 12 1-16,-3-12-2 0,0 0-4 0,0 0 2 15,0 0-2-15,0 0 3 0,0 0-6 16,0 0-2-16,0 0-4 0,0 0 0 16,0 0 0-16,0 0 2 0,14 3-2 15,-14-3 0-15,16 4-1 0,-16-4 6 0,27 9 2 16,-10-4 1-16,-1-1-2 0,4 7-1 15,7-1-4-15,0 0 11 0,2 2-3 16,1 2-2-16,0 3-2 0,0 0 2 0,-3-2 3 16,3 4-5-16,0 2-2 0,0-1 4 15,3 7-1-15,-9-4 2 0,-4-7-3 0,-4 2-1 16,-2-2 1-16,9-1 2 0,-6-3 1 16,-4 2-1-16,-6-3 0 0,9-1 6 0,-6 0-2 15,4 1-3-15,-11-3 3 0,10 1-3 16,-9-4-4-16,-4-5 5 0,16 11-1 15,-9-5 1-15,-7-6 4 0,14 8 2 16,-14-8-2-16,0 0-3 0,3 10 4 0,-3-10 1 16,0 0 0-16,13 5 1 0,-13-5-2 15,0 0 5-15,0 0-5 0,6 5-3 16,-6-5 6-16,0 0-8 0,0 0 6 0,0 0-4 16,0 0-1-16,0 0 3 0,0 0-2 15,11 8 0-15,-11-8 4 0,0 0-2 0,0 0-2 16,0 0 1-16,0 0-5 0,0 0 0 15,0 0-2-15,0 0-1 0,0 0-1 0,0 0 3 16,13-18-6-16,-13 18 0 0,6-13-3 16,2 8 2-16,-2-5-7 0,4-2 0 0,7-1-5 15,-1-2-1-15,1 1-6 16,-1-3 5-16,5 6-3 0,-4-4 4 0,-1-3 1 16,-2 4 0-16,5-3 5 0,-2 3 2 15,3-1 1-15,-3 0 2 0,-4 2 0 16,4-1 1-16,-1 2-5 0,-2-1 6 0,-1 2-2 15,1 2-1-15,-8-1 2 0,7 0-2 16,-2 2 0-16,-2 1-3 0,-2 0 5 0,-7 7-2 16,14-8 6-16,-14 8 0 0,6-10-6 15,-6 10 1-15,13-7 1 0,-13 7-1 0,11-8 3 16,-11 8-8-16,0 0 2 16,3-9 0-16,-3 9 3 0,0 0 0 0,0 0-2 15,13-7 1-15,-13 7-2 0,0 0-3 0,0 0-1 16,0 0 6-16,0 0 0 0,0 0-1 15,0 0 2-15,0 0-2 0,0 0 2 16,0 0 0-16,0 0 3 0,6-7 1 16,-6 7-2-16,0 0 4 0,0 0-3 0,0 0 4 15,0 0-6-15,0 0 1 0,0 0 3 16,0 0 3-16,0 0-2 0,0 0 1 0,0 0 0 16,0 0 1-16,0 0 2 0,0 0-7 15,0 0 7-15,0 0 0 0,0 0 4 0,0 0-9 16,0 0 3-16,0 0 3 0,0 0 3 15,0 0-4-15,0 0 5 0,0 0 0 16,0 0 0-16,14-2 2 0,-14 2 3 16,0 0 1-16,0 0-3 0,0 0-2 0,7-13 3 15,-7 13-2-15,3-17 0 0,0 6 2 16,8-7-4-16,-8 2-4 0,7-1 1 16,-7-7-7-16,0-1 5 0,11-4 2 0,-11-1-2 15,7 0 2-15,-4-3 0 0,2 4 2 16,-2-2-4-16,4 1 4 0,-7-2 1 0,0 4-4 15,1-1 4-15,0 1-6 0,-1 0 4 16,-3 1-5-16,3-8 5 0,4 3-3 0,-4 4 3 16,0 0-5-16,4 3 1 15,-3 0 2-15,2-2 1 0,1 4-1 0,-4-2 0 16,-3 6 1-16,3-2-5 0,4 0 3 16,-4 2 0-16,1 2-1 0,-1 2 0 0,-3 2 1 15,7 1 3-15,-7-1-2 0,3 1-2 16,-3 5 0-16,0 7-1 0,0-18 1 15,0 18-13-15,3-15-19 0,1 10-38 0,-4 5-47 16,-4-11-63-16,4 11-33 16,0 0-34-16,-9-8-33 0,9 8-82 0,0 0-176 0,-27 8 43 15,27-8 53-15,-24 6-216 0,11-5-157 16</inkml:trace>
  <inkml:trace contextRef="#ctx0" brushRef="#br0" timeOffset="16068.33">3263 13259 1906 0,'0'0'-16'0,"0"0"21"15,0 0 17-15,0 0 10 0,0 0 11 0,0 0 8 16,30-34 8-16,-14 17 5 0,4 0-3 16,4 1 3-16,-8 0-8 0,4 2 1 15,-2 2-6-15,1 4 0 0,-2-1-16 16,2 8 7-16,2 1-8 0,-21 0 0 0,30 10 1 16,-16-1 0-16,-1 4-7 0,3 10 0 15,-6-3-4-15,-3 2-1 0,-4-1-4 16,0-4 3-16,0 3-5 0,1-3 0 0,-4-2-3 15,4-2 1-15,-1-1-6 0,0 1-1 16,1-3 3-16,-1-1-3 0,0 2-5 16,-3-11 7-16,10 13-5 0,-10-13-2 0,10 8 5 15,0 3-3-15,4-4 4 0,2 4 5 16,-3-1 0-16,4 5 4 0,0-1 16 16,-7 4-3-16,0 2 13 0,-4 3 2 0,2-2 8 15,-5 4-6-15,-6 4-9 16,-5-2 15-16,-5 3-9 0,0-2-5 0,-4 0 3 15,-3-3-4-15,0-9-3 0,-3 5 0 16,-1-4-9-16,5-7-5 0,-5-5-37 0,-6-5-27 16,4-5-37-16,-4-9-35 0,-1-7-31 15,8 0-35-15,-4-11-42 0,-3 0-27 16,14 5-83-16,6 2-118 0,0 5-184 0,10-1-131 16</inkml:trace>
  <inkml:trace contextRef="#ctx0" brushRef="#br0" timeOffset="17017.75">7816 13634 1951 0,'0'0'111'15,"0"0"13"-15,10-7 14 0,-10 7-2 0,0 0-7 16,0 0 2-16,0 0-12 0,0 0-8 16,0 0-14-16,0 0-15 0,0 0-8 0,-60 3 0 15,33 1-5-15,-3 7-15 0,-22 3-10 16,1 4-2-16,-2 2 4 0,-4-2 4 15,7 1-7-15,-6 2-19 0,5 1 11 0,11-4 3 16,7-8-3-16,0 0-5 16,6-3-3-16,-3 1 11 0,10-4-7 0,4-1 8 0,2 0-1 15,-6-6-1-15,3-1 1 16,-2-7-3-16,5 1-6 0,-2-5-5 0,-1-5-2 16,7-8-6-16,4-1 2 0,-2-7 1 15,11-3-10-15,8-15 1 0,-1 0 0 16,10 0-1-16,-1 4-1 0,-1 1-3 0,2 6 10 15,-1 7-6-15,-2 6-1 0,-7 10-8 16,-3 2 3-16,3 8-6 0,-3 3-10 0,-1 3 6 16,-6 4 0-16,0 0 6 0,30 34 11 15,-23-4 6-15,-1 5 8 0,5 16 1 16,-5 8-2-16,1 3-3 0,-4 1 5 16,11 14 0-16,-14-13-8 0,13 0 6 15,-10-3-2-15,8 3-1 0,1-4-18 0,9-9-27 16,-5-2-41-16,4-9-60 0,4-11-51 15,-8-5-50-15,1-10-60 0,-1-9-124 0,1-2-109 16,-4-9 49-16,1 2-275 0,2-11-238 16</inkml:trace>
  <inkml:trace contextRef="#ctx0" brushRef="#br0" timeOffset="17536.59">10969 13330 2211 0,'-13'3'19'0,"-1"1"-1"15,5-1 2-15,-1 2-6 0,-4 0 3 16,8 3-5-16,-4-4 0 0,-4 6 0 0,8-2-5 16,-1 2 2-16,1 2 0 0,3-2 0 15,3 0 0-15,-5 1 4 0,5 1 3 16,5 1-1-16,-2-1 12 0,0 2 6 16,4 2 7-16,2 0-3 0,2 2 9 15,2 3-1-15,-7-1 2 0,5 0 2 0,-8-3-1 16,7 4 5-16,-10-4-6 0,3 5 4 15,-6-3-8-15,-4-1 0 0,1 3-3 0,-8-2-5 16,-2-2 4-16,-1 0-17 0,-7-5-56 16,-6-2-72-16,3-10-109 0,5-3-149 15,-16-8-91-15,5 0-223 0,7-10-173 0</inkml:trace>
  <inkml:trace contextRef="#ctx0" brushRef="#br0" timeOffset="18019.73">14523 13087 2055 0,'-14'-3'68'0,"14"3"4"0,0 0 0 16,-33 7 6-16,17 4 3 15,-4 2-5-15,-4 6 4 0,-6 17-3 0,0 2 4 16,0 1-8-16,6 4-2 0,5 0-10 15,8-10 3-15,2-4-7 0,-1 1-2 0,7-8-3 16,0-3-2-16,3 2-7 16,3-6-3-16,0-1 3 0,3-3-6 0,7-4-1 0,1 0-8 15,-4-1 1-15,-10-6 5 0,0 0-5 16,33-6 4-16,-33 6-7 16,17-4-7-16,-17 4 1 0,0 0-6 0,0-12-8 15,0 12-1-15,0 0-12 0,-30-9 4 16,10 9-25-16,20 0-17 0,-40 4-25 0,20-2-37 15,-7 1-40-15,11-3-50 0,-4 2-74 16,3-4-135-16,4 2-38 0,13 0-216 0,-17-5-156 16</inkml:trace>
  <inkml:trace contextRef="#ctx0" brushRef="#br0" timeOffset="19934.68">3922 9262 1917 0,'-9'-11'10'0,"-4"3"29"15,2 2 22-15,-5 1 24 0,2-1 20 0,1 5 18 16,-1-5-3-16,14 6-4 0,-19-1-2 16,19 1-9-16,-20 7-1 0,10 3-2 15,-4-1 6-15,4 9 7 0,4 5-5 0,0-1-9 16,2-4-1-16,4 1-5 0,4 5-6 15,-4-5-4-15,12-1-1 0,-2-5 0 0,14-6 14 16,15-6 8-16,21-9-5 0,30-17-9 16,11-8-6-16,-1-5-7 0,36-16-10 15,-2-2-3-15,-31 12-4 0,0 1 1 16,1 3-14-16,-14 2-9 0,-7 9 0 16,-23 5-6-16,-6 5-5 0,-15 4-4 0,-9 5-5 15,-6 0-3-15,-4 2-7 0,-4 2-3 16,-2 5-1-16,-1-2-3 0,-13 3-1 0,0 0-8 15,30 10-17-15,-30-10-18 0,7 8-20 16,-7-8-17-16,6 11-22 0,-2-2-26 16,-4-9-33-16,0 15-23 0,0-8-37 0,0 4-32 15,0-4-39-15,-4 0-68 0,1 4-146 16,-4-4 21-16,4 3-264 0,0-5-237 16</inkml:trace>
  <inkml:trace contextRef="#ctx0" brushRef="#br0" timeOffset="27918.66">21766 12809 1785 0,'0'0'-16'0,"0"0"23"0,-3-9 11 0,3 9 11 16,0 0 3-16,0 0-2 0,0 0-2 15,0 0 4-15,0 0 14 0,0 0 13 0,0 0 9 16,0 0 5-16,0 0 7 0,23 30-1 16,-13-19 2-16,-6 6 5 0,2 0-3 15,4 5 0-15,0 6-3 0,0 2-8 0,3-1 8 16,4 17-5-16,0-1-1 0,-1 2-8 15,5 1-2-15,-2-3-1 0,-2-2-6 16,-1-1-5-16,-2-8-4 0,-1-2-2 16,1-1 4-16,-4-1-12 0,-1 1-1 0,5-2-6 15,-4-4-6-15,1 0 2 0,-2-4-2 16,-2-2-10-16,2-5 4 0,-1 3 8 16,-5-5-6-16,0-2 3 0,4 0 14 0,-4-3 1 15,-3-7 24-15,6 12 19 0,-6-12-3 16,11 6-8-16,-11-6-5 0,0 0-5 0,0 0-5 15,33-20-6-15,-23 8-3 0,0-5-9 16,4-2-2-16,-1-6-1 0,0-2-10 0,7-13-2 16,-3-3-1-16,3-3-5 15,3 0 0-15,-3 1-1 0,-4 0-2 0,8-1-4 16,-4 3 4-16,-7-1-6 0,4 12-1 16,-4 4-2-16,1 0 4 0,-1 3-2 15,-7 3 0-15,2 7 1 0,-2-5 0 0,-2 5-2 16,2 3 4-16,0-4 0 0,-2 7-10 15,0-1-24-15,-1 0-16 0,-3 10-34 0,3-15-29 16,-3 15-53-16,0-10-49 0,4 5-41 16,-4 5-41-16,9-9-58 0,-9 9-155 0,14-4-5 15,-14 4 56-15,13-3-187 0,-13 3-133 16</inkml:trace>
  <inkml:trace contextRef="#ctx0" brushRef="#br0" timeOffset="28285.6">23419 12883 1951 0,'7'-13'115'0,"-7"5"21"15,7 1 16-15,-7 7-16 0,0 0-11 0,3-10-13 16,-3 10-26-16,0 0 1 0,0 0-9 15,0 0 8-15,0 0 2 0,7 27 7 16,-11-8 8-16,1 10 14 0,-7 6 3 16,3 19 4-16,1 2 4 0,-7 1 3 0,6 1-3 15,0-1-4-15,-6 3-9 0,6-5-6 16,4 1-10-16,-4-5-9 0,4-8-8 16,-4-8-5-16,4-2-7 0,3-6-5 15,0-2 1-15,0-2-11 0,0-9-2 0,-3 4 1 16,-1-5-5-16,4-4-18 0,0-9-23 0,-3 13-61 15,3-13-61-15,0 0-73 0,0 0-62 16,0 0-69-16,7-32-70 0,-1 14-113 16,-6 3-61-16,0-2 62 0,3-1-307 0,-3-3-295 15</inkml:trace>
  <inkml:trace contextRef="#ctx0" brushRef="#br0" timeOffset="28568.52">23213 12947 2359 0,'-6'-7'16'16,"6"7"21"-16,-11-7 5 0,11 7 4 0,0 0 1 15,0 0 6-15,-6-8-3 0,6 8 1 16,0 0 16-16,0 0 10 0,0 0 4 16,0 0 9-16,0 0 6 0,0 0 2 0,12-16-4 15,-1 12-15-15,5-4-6 0,5 1-13 16,9-3 6-16,3 0-10 0,7-2-10 15,3-9-3-15,0 11 0 0,-3-1-6 0,-2 0-5 16,-5 3-2-16,-3 2-6 0,3 5-19 16,-6-2-24-16,-5-1-42 0,5 4-46 0,-3 0-40 15,-4 0-46-15,-4 1-65 0,-2 2-55 16,-1 1-148-16,-6 5 15 0,-4 0-198 16,-3 7-141-16</inkml:trace>
  <inkml:trace contextRef="#ctx0" brushRef="#br0" timeOffset="28785.46">22956 13709 1885 0,'-20'18'13'15,"3"-4"11"-15,4 0 22 0,3-4 10 16,3-3 9-16,4 1 23 0,3-8 19 0,0 0 17 16,17 7 1-16,-17-7 19 0,37 0-7 15,-4 0-10-15,3-7-8 0,21-7-12 0,0 3-10 16,10-3-11-16,-1 0-9 0,1-4-6 15,3 4-37-15,3-1-61 0,3 0-73 0,-2 0-70 16,6-8-86-16,-10 5-144 0,0 4-76 16,-7-6 44-16,4 3-137 15,-4 0-69-15</inkml:trace>
  <inkml:trace contextRef="#ctx0" brushRef="#br0" timeOffset="29119.24">25006 13025 1738 0,'-6'-10'66'0,"-1"4"-6"0,-10 5-3 16,17 1-2-16,-40 4-2 0,17 6 5 0,-7 2-5 15,-3 4 0-15,6 0-4 0,0 5-2 16,3 0 0-16,5 1-8 0,-1 0 1 16,13 1 3-16,1 2 0 0,3-5-1 15,6 5 8-15,7 2 9 0,-4 3-4 16,18 5 0-16,-1-2 5 0,-4-8 0 0,5-4 4 15,0 3 10-15,-1-2-4 0,0 3-4 16,-3-4-8-16,-7-2-1 0,-2-5-6 0,-2 4-4 16,-2 0 4-16,-4-4 1 0,-3 4-3 15,-6 0-1-15,-4 2-3 0,-4-2-5 16,-12 0-1-16,3 1-4 0,-7-5-7 0,0 3-9 16,-4-5-27-16,-2 1-42 0,6-6-35 15,0-2-37-15,3 2-44 0,0-4-74 0,4-3-101 16,3-6-149-16,6 2 40 0,11-4-170 15,3-2-119-15</inkml:trace>
  <inkml:trace contextRef="#ctx0" brushRef="#br0" timeOffset="29404.62">26246 13345 1978 0,'14'-8'175'16,"-4"1"17"-16,-4 4-4 0,-6 3-8 15,14-7-15-15,-14 7-23 0,0 0-18 0,0 0-15 16,0 0-13-16,0 0 7 0,13 20-2 16,-16-5 10-16,-4 5 13 0,-4 5-3 15,5-3 5-15,-7 11-7 0,2-1-3 16,-5 15 0-16,-4-1-9 0,4 1-5 0,-1 3-5 16,4-3-9-16,-1 1-9 0,-6 2-3 15,7 0-8-15,-4-6-3 0,7-5-3 16,3-7-6-16,-2-3-8 0,2-4-9 0,3-4-37 15,-2-6-23-15,2 3-27 0,1-8-41 16,0-6-83-16,3-4-101 0,0 0-92 0,0 0-116 16,10-35-117-16,-7 10 58 0,0-8-374 15,1 7-396-15</inkml:trace>
  <inkml:trace contextRef="#ctx0" brushRef="#br0" timeOffset="29635.75">25960 13500 2688 0,'-7'-10'36'15,"-4"0"37"-15,8 5 22 0,3 5 11 16,-9-13 10-16,9 13-9 0,-4-10-8 0,4 10-7 16,0 0-10-16,16-18-8 0,-2 9-9 15,10-1-9-15,-2 0-10 0,9-5 7 0,5 2-16 16,14-6-4-16,4 1 2 0,0 0-3 16,-2 1-2-16,2 2-9 0,-1 0 0 0,-6 5-3 15,0 3-9-15,-11 1-14 0,1 1-41 16,-1 3-47-16,-3 2-55 0,5 0-59 15,-11 0-65-15,-5 2-95 0,2 3-136 16,-7 1 35-16,-7 1-184 0,-4 3-147 16</inkml:trace>
  <inkml:trace contextRef="#ctx0" brushRef="#br0" timeOffset="29885.5">25966 13927 1908 0,'-46'22'18'0,"8"-6"22"0,5 2 16 15,14-4 7-15,-5-3-1 0,7-3 6 16,4 0 3-16,-4 1 2 0,7-1 9 16,1 0 10-16,-2 1 6 0,8-2 21 15,3-7 12-15,-3 12 9 0,3-12 4 0,20 6-8 16,-20-6-10-16,40-3-5 0,-7 0-19 16,11-8-9-16,22 0-10 0,1-4-8 15,3-1-10-15,3 1-26 0,0 3-36 0,-3-2-46 16,-3-3-64-16,3 9-70 15,-3-9-97-15,-4 0-144 0,0-2-105 0,-2 1 59 16,-1-3-217-16,13-8-176 0</inkml:trace>
  <inkml:trace contextRef="#ctx0" brushRef="#br0" timeOffset="30118.91">27673 13455 2144 0,'0'0'166'0,"0"0"18"0,-44 0 2 0,44 0-7 16,0 0-23-16,0 0-9 0,0 0-16 16,0 0-13-16,30-21-16 0,-6 14-7 15,6-5-10-15,6 2-6 0,18-8-6 0,-5 1-6 16,2-3-15-16,2 4 1 0,-3-2-3 16,3 2-22-16,-10 3-36 0,-8 3-40 0,-5-1-50 15,0 4-58-15,-5 0-59 0,-1-4-86 16,0 3-136-16,-8 2-63 0,-2-1 50 15,-8 2-190-15,0-1-138 0</inkml:trace>
  <inkml:trace contextRef="#ctx0" brushRef="#br0" timeOffset="30352.44">28149 13216 1935 0,'0'0'71'0,"-20"6"9"16,10-6 15-16,1 8 13 0,-5 2-4 0,-2 8 12 15,2-1 12-15,-9 8 1 0,-4 12 3 16,1 3 15-16,-1-1-3 0,0 10 0 0,3-5-3 15,2 2-9-15,-2 1-7 0,4 1-12 16,7-1-5-16,-7-3-15 0,4 2-7 16,-2-3-6-16,12-7-7 0,0-5-3 0,-2-6-4 15,5-2-10-15,-4-2-18 16,4-4-27-16,0-5-33 0,3-2-26 0,0 0-38 16,0-10-74-16,0 0-89 0,0 7-107 15,0-7-213-15,0 0 40 0,19-20 72 0,-14 13-240 16,1-5-191-16</inkml:trace>
  <inkml:trace contextRef="#ctx0" brushRef="#br0" timeOffset="31518.62">21289 15755 2170 0,'0'0'146'0,"-16"1"19"0,16-1 6 0,0 0-4 0,0 0-9 16,0 0-3-16,0 0-25 0,0 0-18 15,0 0-9-15,0 0-13 0,49-16-6 0,-5 7-11 16,16 1-7-16,0-5-3 0,4 1-7 16,-1-1-3-16,0-2-7 0,-3 7-3 15,-10-2-3-15,-10 3-6 0,-10 2-25 16,10-4-32-16,-13 2-54 0,-3 6-53 15,-5-6-47-15,-2 7-42 0,-1 0-41 0,-8-1-41 16,-8 1-94-16,0 0-82 0,0 0 46 16,0 0-128-16,0 0-62 0</inkml:trace>
  <inkml:trace contextRef="#ctx0" brushRef="#br0" timeOffset="31751.94">21839 15612 1716 0,'0'0'99'0,"-23"-2"21"15,23 2 9-15,0 0 6 0,-16-4-5 16,16 4-25-16,0 0-5 0,0 0-12 0,-10 10 18 15,6 1 9-15,1 2 4 0,-4 9 8 16,-6 6 1-16,2 5 9 0,-5 14-13 16,-4 3-3-16,0 3-5 0,-6 9-8 15,2-7-17-15,7 0-2 0,-10-2-12 16,14-2-2-16,-4-2-6 0,4-2-9 0,1-12-3 16,4-9-8-16,-2-2-29 0,10-6-23 15,-3-1-25-15,0-2-23 0,3-3-41 0,-3-5-74 16,3-7-102-16,0 0-110 0,0 0-168 15,30-19 47-15,-14-5 58 0,20-5-218 16,2-3-156-16</inkml:trace>
  <inkml:trace contextRef="#ctx0" brushRef="#br0" timeOffset="32769.71">23523 15730 2110 0,'0'0'170'0,"0"0"0"16,3-14-18-16,-3 14-15 0,0 0-13 15,0 0-18-15,0 0-10 0,0 0-9 0,0 0-2 16,0 0 12-16,3 39-11 15,-6-20 9-15,0 5 3 0,-8 5 3 0,11 0-5 16,-6 7 5-16,-4 14-3 0,1-2-3 16,-2-1-4-16,8-4-6 0,-7 4-6 0,-4-1-7 15,8-13-12-15,2-2-4 0,1-3 2 16,-3-6-7-16,2 1-6 0,1-3-6 16,3-5 1-16,-4 0-1 0,1-5-1 0,3 0-10 15,-3 0-16-15,3-10-15 0,-4 12-24 16,4-12-55-16,0 0-55 0,0 0-73 0,0 0-71 15,0 0-96-15,10-40-148 0,-10 20-23 16,0-5 68-16,0-5-278 0,0-1-247 16</inkml:trace>
  <inkml:trace contextRef="#ctx0" brushRef="#br0" timeOffset="32986.76">23313 15848 2265 0,'-7'-6'77'0,"7"6"25"16,-14-7 26-16,14 7 7 0,0 0-16 0,-6-11 13 15,6 11-13-15,0 0-10 0,0 0 0 16,0 0-8-16,0 0-17 0,20-14-11 0,0 9-8 16,0-2-7-16,7-1-2 0,0-2-8 15,9 0-1-15,1 2-6 0,-1 2-1 16,5-1-5-16,2-1-10 0,-4 4-12 16,5-2-32-16,-7 5-53 0,-4-2-54 0,4 3-55 15,-4 3-60-15,-10-3-81 0,4 1-171 16,-11 5 18-16,-2 5 48 0,-4-4-126 15,-4 3-55-15</inkml:trace>
  <inkml:trace contextRef="#ctx0" brushRef="#br0" timeOffset="33185.73">23196 16499 1662 0,'-30'24'60'0,"6"-10"11"0,5-2 2 0,2 1 7 15,10-2-2-15,-2-4 4 0,1 0 9 16,5 4-4-16,3-11 9 15,-3 14 2-15,3-14 5 0,17 12-3 0,2-5-5 0,-2-7-22 16,7 4 2-16,6-4-7 16,3-4-11-16,10 0-21 0,21-3-47 0,-4-7-50 15,6 6-53-15,5-9-60 0,-1 1-82 16,13-4-138-16,7-2-30 0,-4-11-138 16,-6 5-63-16</inkml:trace>
  <inkml:trace contextRef="#ctx0" brushRef="#br0" timeOffset="33535.58">25009 15940 1709 0,'0'0'72'0,"-16"-16"6"15,-1 12 2-15,4 1-7 0,13 3-1 16,-37 0-6-16,10 6-2 0,1 1 1 0,-1 3 2 16,-6 2-9-16,10 1-5 0,-4 2-7 15,11 0-6-15,-1 0 2 0,7 2 2 16,-1-2-5-16,8 3 1 0,3-1 5 0,6 4-2 15,8 4 4-15,2 1-4 0,8 10 7 16,3-1-14-16,6 0 1 0,0 0 4 16,7-2-12-16,-13 0-2 0,3 3 10 0,-7-8-6 15,-9 0-1-15,-4-9 5 16,-4 6 3-16,-2 0 3 0,-8-2 3 0,1-1 10 16,-10 6-6-16,-4-6-9 0,-3 1-2 15,-3-9 5-15,-7 4-9 0,-3-5 2 0,-5-6-16 16,5-2-31-16,3-2-33 0,-3-6-14 15,6 3-19-15,0-5-23 0,2-1-20 16,4-1-33-16,4 0-35 0,4-4-58 0,4 0-107 16,1-4-92-16,8 2-188 0,-3 1-131 15</inkml:trace>
  <inkml:trace contextRef="#ctx0" brushRef="#br0" timeOffset="34302.41">26263 15905 1933 0,'-3'-10'96'0,"0"0"33"15,3 10 14-15,-8-11-10 0,8 11 3 16,0 0-18-16,-3-7-11 0,3 7-21 16,0 0 9-16,0 0-6 0,-24 32 8 15,15-8 17-15,-4 2 1 0,-11 20 9 0,4-1 8 16,0 5-2-16,-3 0-1 0,6 0-3 16,-6-3-5-16,3 1-9 0,0-3-10 0,7-10-7 15,-1-8-7-15,1 4-9 0,3-5-4 16,-1-2-1-16,5-5-11 0,0 1-6 15,-1-5-7-15,0 0-2 0,3-2-27 0,-2-3-22 16,3-2-21-16,3-8-27 0,-3 8-56 16,3-8-95-16,0 0-76 0,0 0-90 0,-4-32-139 15,4 10-65-15,-3-6 65 0,6-6-318 16,-3-1-308-16</inkml:trace>
  <inkml:trace contextRef="#ctx0" brushRef="#br0" timeOffset="34519.08">25723 16010 2441 0,'-10'-5'54'0,"0"-1"10"0,10 6 7 16,0 0 7-16,-10-4-5 0,10 4-2 0,0 0-4 15,0 0-14-15,26-8 5 0,11 2-2 16,26-2-4-16,8-9-4 0,25 3-3 16,1-4-7-16,-7 4 2 0,7-4-8 0,-21 6-14 15,-6-1 2-15,-3-2 2 16,-13 3-29-16,-12 3-48 0,-5 8-57 0,-10-2-54 0,-7 6-73 15,-4-2-93-15,-2 5-143 16,-7-1 57-16,-7 5-125 0,-4 0-47 0</inkml:trace>
  <inkml:trace contextRef="#ctx0" brushRef="#br0" timeOffset="34702.62">25986 16462 1648 0,'-36'18'71'0,"3"-6"13"0,12-2 5 16,4 0 16-16,1-2-7 0,5-4-5 0,-2 2-5 15,13-6 3-15,-17 7-11 0,14-2-1 16,3-5-5-16,0 0-2 0,0 0-5 16,0 0-6-16,0 0-12 0,47 7 5 15,-13-7-9-15,8-1-16 0,22-7-51 16,6-1-62-16,7 1-86 0,-8-5-106 0,5-2-185 16,13-6-207-16,-20 2-164 0</inkml:trace>
  <inkml:trace contextRef="#ctx0" brushRef="#br0" timeOffset="35035.99">27220 16065 2075 0,'3'-10'128'0,"-3"10"15"0,0-7-1 0,0 7-16 16,0 0-17-16,6-11-16 0,-6 11-12 16,0 0-1-16,0 0-6 0,24 36-1 15,-18-14-5-15,4 10 8 0,4 14 9 0,-1 5-11 16,1 2-3-16,5-3 3 0,-2-3-13 15,-1-1 2-15,5-1-4 0,-1-5-2 16,-1-10-3-16,-1-5 1 0,2-5 24 0,-1-2 24 16,5-10 12-16,6-2-4 0,3-8-7 15,4-9-5-15,13-11-10 0,4-7-10 0,6-14-8 16,-8-10-8-16,2-7-5 0,3-5-4 16,-7 5-8-16,-1 3-4 0,-19 14-8 15,4-1-5-15,-1 6-14 0,-10 13-17 16,-5 2-21-16,-6 6-48 0,1 2-54 15,-2 5-33-15,-4 2-3 0,-1 6-26 0,-6 2-31 16,0 0-40-16,17 10-47 0,-17-10-74 16,-3 11-162-16,3-2 44 0,-8 0-247 15,5 2-235-15</inkml:trace>
  <inkml:trace contextRef="#ctx0" brushRef="#br0" timeOffset="41204.3">27773 14480 2072 0,'6'-8'-90'0,"-6"8"27"0,0 0 19 0,7-7 27 16,-7 7 22-16,0 0 11 0,0 0 13 16,11-6 8-16,-11 6 3 0,0 0 1 0,0 0-4 15,0 0 0-15,0 0-5 0,0 0-5 16,0 0-2-16,-41-4 0 0,17 7-7 15,-5 1-2-15,-8 4 1 0,-6-1-1 16,-24 6-1-16,4-1 2 0,-8 2-1 16,2 3 0-16,-25-1-4 0,4 5 3 0,-3-1 0 15,3-1 4-15,0 2 0 0,0 1 3 16,17-9 1-16,-17 5-3 0,-4-2 1 16,4 1 3-16,0 1-1 0,-6 0-3 0,6-4 1 15,-4 4 1-15,1-3-5 0,-3 1 4 16,-1-1-1-16,7 0-1 0,-3-1-6 0,-1 4 1 15,20-5-3-15,-2-1 2 0,10-2 1 16,-1 2-4-16,0-2 0 0,3 3 1 16,9-1 0-16,4-5-5 0,8 1 2 15,3 1-1-15,-3-2 0 0,-5 0-3 16,9 4 3-16,-21-3-3 0,14 3 2 0,-2-4 2 16,-8 6-2-16,9-5 1 0,-13 2-1 15,10-1 2-15,4 0-3 0,-1-5 0 16,-13 8 6-16,0-3-6 0,3 3 3 0,7-5-4 15,6-1 4-15,11-2-3 0,-10 4 0 16,-1 2 1-16,1-6 4 0,-17 7-3 0,17-1 2 16,3-3-9-16,-6 1 4 0,6-1 5 15,-1 0-4-15,-19 4-3 0,0 2 15 16,-3-6-4-16,13 2-2 0,10 0 3 16,-20-1-4-16,14-1 3 0,3 0 4 15,-5 3-6-15,1-5 6 0,4 2 2 0,-13 6-2 16,9-5 7-16,0-1-3 0,1 0 11 15,2-3-5-15,-2 4-2 0,-11 3 1 0,7-5-2 16,10 2-5-16,-3 1 2 0,-1-2-6 16,8 2 5-16,-7 0-1 0,5-1 0 15,-5 0-8-15,7 1 4 0,0-1 5 0,-2 0-4 16,12 1 0-16,-4-2-1 0,0 2-6 16,3 2-5-16,4-5 7 0,-4 2 0 0,0 1-3 15,0-1 9-15,5 3-6 16,-5-1-2-16,3-2-6 0,-2 2 2 0,-1 0 1 15,0-1 5-15,1-1-7 0,-1 0 5 0,4 0 8 16,-1-4-15-16,5 4 4 16,2-3-1-16,-7 0 0 0,5-1-1 0,8-1-8 15,11-3-13-15,-27 4-30 0,21 2-30 16,6-6-35-16,-13 8-45 0,13-8-67 0,0 0-88 16,0 0-170-16,0 0 31 0,0 0-165 15,19-29-114-15</inkml:trace>
  <inkml:trace contextRef="#ctx0" brushRef="#br0" timeOffset="43286.45">26219 14162 1704 0,'0'0'-76'0,"0"0"22"15,0 0 11-15,-30-7 20 0,30 7 16 0,0 0 10 16,-36 7 14-16,16-4 6 0,-3 2 14 16,-7 2 5-16,-10 3 8 0,-1 0 6 0,-19 8 2 15,0 0-3-15,-3 1 1 0,-4 1 0 16,-19 5-5-16,6 5 3 0,-3-2-8 16,-1 1 1-16,-6 3-2 0,7-3-4 0,0 3 2 15,5 0-6-15,2 0 4 16,-1 1-4-16,4 2 1 0,-3-4 0 0,8 3-2 15,2 1-3-15,6-10-1 0,0 0 3 16,-7 11-3-16,-2-7 2 0,8-4 1 0,5 3-5 16,2 0-2-16,-16 4 2 0,10-7-1 15,3 3 3-15,2-3-8 0,-2 0-1 16,3 1 1-16,1-1-5 0,-1 0 2 0,11-1-7 16,-3 1 1-16,2-3 0 0,4 0-1 15,4-4-5-15,3 0-3 0,-2-3 12 0,6 2 2 16,-1 1 5-16,-17 3 1 0,4 4 2 15,-1 0-7-15,5-1-2 0,2-4 3 16,7-3 0-16,-6-4 2 0,-5 12-7 16,4-7-2-16,11-3 0 0,2-3 0 15,1-2-11-15,0 0 12 0,3 0 2 0,0-2-6 16,3 4-2-16,4-6 1 0,-1 1 5 16,5-3 0-16,9-4-4 0,-18 10-2 0,9-6 5 15,9-4-4-15,-13 7 2 0,13-7-2 16,0 0-4-16,-17 4-3 0,17-4 10 15,-7 4-17-15,7-4-19 0,0 0-39 0,-6 10-23 16,6-10-44-16,0 0-54 0,0 8-101 16,0-8-203-16,0 0 32 0,33-8-167 0,-17 2-120 15</inkml:trace>
  <inkml:trace contextRef="#ctx0" brushRef="#br0" timeOffset="44169.68">24802 14174 1767 0,'0'0'-24'16,"0"0"21"-16,0-12 16 0,0 12 6 0,0 0 11 15,0 0 2-15,4-13 7 0,-4 13 7 16,0 0-3-16,0 0 1 0,0 0 3 15,0 0 7-15,0 0 6 0,0 0 6 0,-23 25 9 16,12-4 1-16,-1 4 0 0,-6 2 0 16,-4 13-2-16,1 7 1 0,-2 3 9 0,4 3-4 15,-11 9-7-15,12-3 0 16,-8 7 0-16,9-7-5 0,-6 5-8 0,3-9 13 16,-3 17-4-16,-4-1-12 0,0-1 17 15,1-2-6-15,-1-2 9 0,0 1 0 16,3 2-6-16,-1 1 6 0,-2-9 1 0,-3 6-8 15,6-13 0-15,4-1-4 0,-3-3 3 16,3-3-5-16,-4-3-8 0,-2 2-3 0,13-13-1 16,-1-6-2-16,4 1-6 0,-3-1-5 15,-1-2-7-15,5-5 4 0,-1-1-3 0,-1-1 0 16,5-2-3-16,-1-1 3 0,1-3 2 16,3-2 0-16,-5-2 2 0,2 2-1 15,3-6 3-15,3-4-2 0,-7 11-1 0,7-6-4 16,0-5 2-16,-6 8-4 15,6-8-1-15,-11 4-4 0,11-4-32 0,0 0-36 0,0 0-50 16,-6-17-51-16,9 5-65 16,3-1-56-16,5-7-81 0,2-3-109 0,1-4-131 15,-1 7 59-15,-1-5-316 0,-1 3-327 16</inkml:trace>
  <inkml:trace contextRef="#ctx0" brushRef="#br0" timeOffset="45572.3">25180 13933 2357 0,'-4'-17'-83'16,"4"9"37"-16,0 8 24 0,-4-17 27 16,4 17 10-16,-6-8 9 0,6 8 7 0,-3-9 4 15,3 9-1-15,0 0-1 0,-3-9-3 16,3 9 7-16,0 0-13 0,0 0 2 15,0 0 0-15,0 0-6 0,0 0-4 0,-21 19 5 16,8-1 5-16,-14 17 1 0,4 11 6 16,4 8 14-16,-11 14 4 0,0 11 6 15,-1 2-3-15,-6 1 13 0,7 8-9 16,4-7 1-16,3 2 0 0,-1-7-2 0,0-3 3 16,5-6-3-16,8-19-16 0,-5-3 0 15,2-9-3-15,8-5 1 0,0-6-16 16,-4-4 3-16,2-2 0 0,5-4 3 0,-3-1 3 15,6-3-11-15,-4-1 3 0,-2-2-9 16,6 1 4-16,-3-1 6 0,3-10-15 0,0 15 7 16,0-15 7-16,-3 10 6 0,3-10 10 15,0 0-3-15,0 0-1 0,0 0-1 16,0 0 1-16,0 0-13 0,0 0 5 0,19-50-13 16,-13 19 1-16,5-16 3 0,5-10-2 15,-2-4-11-15,10-18 7 0,-8-2-4 16,1-6 6-16,-1-1-9 0,1-6-5 15,3 13 9-15,0 2-10 0,-10 18 4 0,10-8 0 16,-10 12-4-16,3 7-2 0,-13 14 1 16,7 5 0-16,-7 10 4 0,3 0 6 0,-3 5-10 15,3-1 6-15,1 6-9 0,-1 1 1 16,-3 10-6-16,0 0-1 0,0 0 5 0,0 0 2 16,0 0 9-16,-16 60 4 0,2-13-3 15,4 6-1-15,-10 22 3 0,7 4 4 16,-11 7 3-16,5 6 8 0,-1-2-3 0,-1 3 2 15,5-1 5-15,-4 1-1 16,7-7-4-16,-4 3 6 0,1 1 1 0,-2-1-5 16,6 1 9-16,-9-4-4 0,4-1 6 15,1-6-4-15,-1 4 1 0,1-5-3 0,-1-7-3 16,4-12 2-16,-4-4 1 0,4-8-4 16,-1-2-3-16,4-9-2 0,0-10 2 0,7-5-3 15,-4-4-4-15,4-2 11 0,-1-2-3 16,1-4 7-16,0 2 15 0,0-1 13 15,-1-6 8-15,4-4-6 0,0 0-7 0,0 0-4 16,0 0-2-16,-6-19-13 16,6 1 4-16,0-7-7 0,3-10-8 0,0-2-2 0,4-26-6 15,-1-16 0-15,5-3-3 16,-1 1 0-16,6-6-5 0,4-1-5 0,-7 1-1 16,7-3-9-16,1 2 5 0,-5 1-4 15,7 3-2-15,1 9 2 0,-8 6-1 0,1 13 2 16,-7 6-1-16,4 3 0 0,-4 11 1 15,-4 11 2-15,0 4-6 0,2 6-5 16,-5 0-3-16,-3 8 2 0,0 7-1 0,0 0 4 16,0 0 0-16,7 44 2 0,-14 12-3 15,1 2 7-15,-8 23-1 0,1 9 4 0,-4 0 0 16,-7 7 2-16,8 2 0 0,-8-7 5 16,1 1-4-16,4-3 7 0,-5-8-5 15,7-6 1-15,4-12 2 0,-4-7 0 16,1-7-4-16,2-3 5 0,4-9-1 0,0-10 0 15,0-6 2-15,0-3-1 0,7-1 1 16,0-2 2-16,-1-7-1 0,1 4-16 16,0-2-14-16,-1-4-26 0,-3-6-61 0,7-1-70 15,0 0-67-15,0 0-72 0,-23-26-95 16,19 1-212-16,4-3 68 0,4-7 64 0,3-15-317 16,-4-2-298-16</inkml:trace>
  <inkml:trace contextRef="#ctx0" brushRef="#br0" timeOffset="46786.45">23373 13822 2241 0,'-10'-13'-117'16,"10"13"32"-16,0-10-2 0,0 10 17 0,0 0 8 15,3-8-6-15,-3 8 13 0,0 0 7 16,0 0 30-16,0 0 12 0,0 0 19 0,50 14 13 16,-33-3 12-16,7 7 11 15,15 13 7-15,1 1 6 0,4 5 4 0,16 9 2 16,0 7 6-16,6-3-1 0,4 7 3 15,0-2 4-15,7 2 1 0,-4 0-5 16,7 0-2-16,0-1-8 0,0-1-3 0,4-2 2 16,2 1-6-16,-6-5-7 0,4-2-1 15,-2 3-2-15,5-3-1 0,-6 0-10 0,-8 3 5 16,1-4-8-16,-11 0 1 0,0 0-4 16,-6 0-4-16,-4-5 4 0,-13-3-8 15,3-3 3-15,-6 1-5 0,2-3 3 0,-9 3-8 16,11 2 11-16,-8-4-10 0,7 4-2 15,-4-5 0-15,2 5 0 0,2-9 0 16,-1 0 11-16,1 0-9 0,-7-1-1 16,2-3 10-16,-16-8-14 0,8 3 6 0,-7-3-2 15,4-3-4-15,-8 1 4 0,1 2-1 16,-4-5-12-16,4-2 14 0,-7 1 1 0,2-1-11 16,-1-2 0-16,2-1 7 0,1 3-6 15,-11-3 0-15,7 0 4 0,-4-2-5 16,1-3 5-16,0 2-3 0,-7-4-4 0,7 8-27 15,-7-8-30-15,6 3-22 0,-6-3-17 16,3 8-29-16,-3-8-40 0,0 6-39 16,0-6-53-16,0 0-96 0,0 0-111 0,0 0 37 15,0 0-122-15,-30-21-45 0</inkml:trace>
  <inkml:trace contextRef="#ctx0" brushRef="#br0" timeOffset="48086.42">22149 14041 1574 0,'-13'-1'1'0,"13"1"19"0,0 0 13 0,0 0 4 15,0 0 3-15,-23 1-5 0,23-1-3 16,0 0 0-16,0 0-7 0,0 0 7 16,0 0 8-16,0 0 9 0,30 24 7 15,-7-15 10-15,7 7-6 0,17 6 5 16,13 3 3-16,9 4-1 0,21 4 0 0,1 2-2 16,9 3-4-16,0-1-3 0,6 3-1 15,-2-2 2-15,2 5-5 0,8-3-7 0,26 12 2 16,-3-2-4-16,-28-10-2 0,5 0 3 15,26 7-9-15,3 6 0 0,-33-14-2 16,37 10-2-16,-41-9-5 0,31 10 0 0,-27-8-2 16,31 6 1-16,-35-10-10 15,0 1 6-15,-5-2-4 0,-8-1 0 0,0 3 3 0,1-3-8 16,-11 2 1-16,6-1 4 16,-8-5-7-16,2 7-9 0,0 0 3 0,-3-3 4 15,4 6 1-15,-5-5 1 0,5 0-7 16,0-3 5-16,3 5 1 0,6-7-6 15,-7 4 6-15,4-10-6 0,0 6 11 0,-6-7-10 16,-1 4-1-16,-3-2 8 0,-20-8-2 16,0 2-5-16,-7-3-4 0,-16-7-2 0,-1 3 7 15,-9-4-3-15,0-3 1 0,-4 1-2 16,1 2 5-16,-8-3-2 0,1-2-2 16,-1 1-5-16,-6-2 11 0,4-1 6 15,-4-2 14-15,0 5-8 0,0-3 6 0,-10-3-1 16,13 2 1-16,-13-2-6 0,14 6 4 15,-14-6-3-15,9 0-6 0,-9 0 3 16,13 4-9-16,-13-4 4 0,0 0-8 0,14 0 11 16,-14 0-5-16,10 8-23 0,-4-6-22 15,2 3-29-15,1 1-25 0,1-2-34 0,1 4-27 16,-2-1-48-16,1-1-59 0,1-2-107 16,5 4-116-16,-5-3 34 0,-2 0-144 15,4-2-87-15</inkml:trace>
  <inkml:trace contextRef="#ctx0" brushRef="#br0" timeOffset="52670.53">23220 7565 1740 0,'3'-8'51'0,"-3"8"32"16,6-13 22-16,-6 13 6 0,3-9 22 0,-3 9-2 16,0 0 1-16,4-7-7 0,-4 7-6 15,0 0-13-15,0 0-5 0,0 0-5 0,0 0 9 16,0 0 1-16,14 22-1 0,-11-11-3 15,3 6-3-15,-3 5-10 0,-3-3-1 16,8 6 1-16,-2 0-9 0,1 6-7 16,-1 4-7-16,-3-2-1 0,5-7-6 15,-5 2-7-15,4 5-1 0,-7-6 0 0,3-2-8 16,3-4-7-16,-2-5-4 0,-1 1-4 16,4-2-1-16,-4-5-4 0,-3 4 4 0,4-7-3 15,-4 4 1-15,3-3 0 0,-3-8-2 16,3 14-2-16,-3-14 4 0,0 0-8 15,0 0 1-15,0 0-2 0,0 0-6 0,40-21-1 16,-33 9 1-16,3-1 1 0,0 1-3 16,0-9 0-16,3 3-1 0,-6 0 0 15,7-7-3-15,2-6 3 0,-7 12-4 16,5-12 3-16,-1 5-3 0,-5 1-2 0,4 4 1 16,1 2 0-16,-5 1-1 0,-2 2-4 15,1 4 0-15,-1-1 4 0,-3 1-4 0,5 5-2 16,-5-3 1-16,0 5 0 0,-3 5 1 15,10-5 0-15,-10 5-1 0,0 0-2 16,0 0 4-16,0 0-1 0,17 23 4 0,-10-8-1 16,-4 2 0-16,6 5 5 0,-1 7 1 15,-2 7 5-15,-2 2 3 0,2 12 4 16,0 1-2-16,5-5 1 0,-1 4-2 16,-4-13-2-16,5-1 0 0,-1-9-2 0,3 2 3 15,0-8 3-15,-3-2-4 0,0-2 3 16,0-5 5-16,3-6 0 0,1 1 1 0,-14-7-3 15,34-11 0-15,-15-2-2 0,8-9 0 16,6-14-4-16,0-7 2 0,0-15-2 16,2-2-3-16,-2-5 4 0,0-1-7 0,-10 15-1 15,0-2-4-15,-2 3 2 0,2 3-2 16,-7 4 1-16,-2 8 2 0,2 5-1 0,-9 5 0 16,0 1 0-16,0 5-1 0,-1 2 3 15,1-1-3-15,-1 3 1 0,-3 2-1 0,2 1 0 16,-2 2-4-16,0 3-10 15,0-3-16-15,-3 2-29 0,3 4-22 0,-3 4-16 16,10-9-36-16,-10 9-37 0,0 0-44 16,0 0-44-16,27 13-53 0,-16-5-57 15,-2 2-148-15,1 0-15 0,4-1 57 0,-1 4-219 16,7-1-185-16</inkml:trace>
  <inkml:trace contextRef="#ctx0" brushRef="#br0" timeOffset="53287.22">25740 7529 2073 0,'0'0'68'16,"6"-7"8"-16,-6 7 1 0,0 0 4 16,-3-12-1-16,3 12 2 0,0 0-13 0,-10-10 0 15,10 10-11-15,-20-8 1 0,6 6-8 16,-5-3-1-16,-2 5-1 0,-5-3-7 16,-1 0 9-16,1 2-9 0,-1 1 3 15,-3-3-5-15,7 0 6 0,-1 0-2 0,0 3-9 16,5 0 19-16,-1-2-3 0,4 0 5 15,16 2-4-15,-31 0 1 0,14 0-1 16,17 0-3-16,-23 0 0 0,23 0 0 0,-16 2-5 16,16-2-9-16,-21 5 5 0,8-2 16 15,3 4 3-15,3 3 20 0,-6 2 13 0,7 3 0 16,-8 2 4-16,1 1 11 0,2 6-2 16,-5 2 1-16,10 5 0 0,-8-1-2 15,1-1 3-15,7 5-5 0,-2-1-2 16,-1 0-13-16,2 17-2 0,1-9 3 0,1-4-6 15,2-2 3-15,3 1-14 0,-3-3-12 16,9 1 4-16,-6-1-1 0,0-8-6 16,5 4 3-16,-2-1-13 0,3-6 3 0,1 0-4 15,2 2-3-15,-4-7 1 0,-2-1-8 16,3 2 5-16,1-2-6 0,2-1 7 0,2-3-9 16,-1 1-5-16,3-6 3 0,1 1 0 15,2-4 4-15,4 2-19 0,0-6-28 16,0 0-30-16,-3 0-29 0,3-6-30 0,3-1-45 15,0 2-37-15,1-8-49 0,0 1-73 16,-8-1-50-16,-2-5-67 0,2 4-79 0,-2-4-116 16,-5-1 43-16,-2 4-428 0,-4-2-478 15</inkml:trace>
  <inkml:trace contextRef="#ctx0" brushRef="#br0" timeOffset="53455">25373 8030 2909 0,'0'0'1'0,"-17"-5"32"16,17 5 22-16,-7-14 5 0,7 14-2 15,0 0 0-15,-13-4-2 0,13 4-8 0,0 0-6 16,0 0 1-16,0 0-4 0,0 0-5 16,30-13-6-16,-13 12-3 0,3-6-7 0,4 6-33 15,9-4-52-15,7 0-54 0,-1-2-67 16,-2-4-97-16,20-2-169 0,-1 1-11 16,1-2-186-16,-14 1-146 0</inkml:trace>
  <inkml:trace contextRef="#ctx0" brushRef="#br0" timeOffset="54721.36">23749 8169 1952 0,'-23'-22'56'15,"7"0"21"-15,6-2 15 0,2 3 9 0,16-2-2 16,5-9-6-16,20-11 2 0,30-4-7 15,18 2 0-15,12-1-11 0,43-4 2 16,11 9-16-16,13 3-7 0,20 5-3 0,10 8-6 16,11 8 2-16,-2 7-9 0,-39 8-1 15,-10 6-9-15,-10 4-6 0,-27 2 3 16,-12 1-5-16,-31 3-6 0,-7 4 7 16,-13 7-9-16,-17 1 3 0,-16 2 1 0,-17 0-7 15,-13 0 9-15,-21 16 2 0,-29 9-10 16,-20-2 3-16,-44 9 12 0,-30 4-8 15,-13-14-4-15,-17-3 10 0,-6-4-12 0,-3-11 0 16,5-3 4-16,8-4-8 0,43-14 1 16,7-5 3-16,16-12 6 0,13-1-5 0,8-5 11 15,23-6-5-15,13-6-7 0,6-1 3 16,21 6 0-16,6-20-2 0,18 3-4 16,15 4-2-16,18-11 0 0,29-14-1 15,20 0-2-15,44-8-7 0,13 2 3 16,26 1-3-16,4 9 2 0,17 3-3 0,0 7 6 15,-4 8-6-15,-3 10-3 0,-40 7 3 16,-10 8-1-16,-14 2-2 0,-25 8 1 0,-12 4 3 16,-18 6-2-16,-15 0 3 0,-15 5-6 15,-12 0 6-15,-12 5 4 0,-24 14 0 16,-30 16 3-16,-25-1-3 0,-49 11-1 0,-29-2 3 16,-17-1 4-16,-22-6 5 0,-8-2-7 15,-3-17 2-15,13-7 8 0,17-6 2 0,44-6 4 16,2-9 0-16,4-4 4 0,18-4-6 15,8-10 14-15,27-3 1 0,21-2-5 16,8-3 3-16,18-3-13 0,21 0 0 16,9 5 2-16,9-13-10 0,32-6 5 0,16-4-5 15,19-2-3-15,17 0-9 0,18 7-20 16,35-6-31-16,10 10-53 0,-22 12-40 16,13 7-49-16,43 2-60 0,-33 4-70 0,39 6-175 15,-43 6 7-15,-9 4 62 0,-17 4-170 16,-21 5-97-16</inkml:trace>
  <inkml:trace contextRef="#ctx0" brushRef="#br0" timeOffset="55537.06">25626 9601 1778 0,'3'-16'56'15,"1"3"37"-15,-1 1 36 0,-3 2 28 0,4 0 10 16,-4 10 3-16,3-21-7 0,-3 21-6 15,0-12-19-15,0 12-20 0,0 0-8 16,0 0-7-16,0 0-7 0,0 0-6 16,0 0 5-16,3 44 1 0,1-15-6 15,-1 3 7-15,0 0-3 0,-3 6-6 0,3-1-6 16,8 16-3-16,-1 0-6 0,-10-13-4 16,3-5-6-16,3-1-2 0,1-3-6 0,-4-3-6 15,1-6-1-15,3-5-4 16,-4 1 3-16,3-3 2 0,-2-5 1 0,2-5 0 0,-6-5-4 15,24-4-5-15,-24 4-4 16,36-25-5-16,2-7-6 0,-5-3-4 0,0-6-2 16,0-1 0-16,4 0-6 0,-7 2 2 0,3 3-3 15,-13 12-4-15,-3 3 0 16,0 5-2-16,-11 6-7 0,7-2-5 0,-6 9 2 16,3-1 0-16,-10 5 0 0,0 0 1 15,27 16 2-15,-17 1-2 0,0 0 0 0,0 10 3 16,3 4-3-16,-2-5 4 0,1 6 1 15,-5 1-2-15,4-2 0 0,-2-3 5 0,1-3-1 16,1-6 0-16,-2 1 1 0,-2-8 13 16,2 3 23-16,2-6 30 0,-1-5 15 15,-10-4 3-15,33-4-1 0,-13-9-8 0,4-8-8 16,-1 2-15-16,10-20-7 0,0-5 2 16,-6-4-13-16,3-17-5 0,-7 14-8 15,4-16-2-15,-3 17-14 0,-11 9-13 16,4 6-19-16,-4 10-18 0,-7 1-37 0,2 8-47 15,-2 0-57-15,-3 7-35 0,4 4-27 16,-1 0-30-16,-6 5-43 0,21 0-62 0,-21 0-85 16,30 10-133-16,-14-1 52 0,1-2-347 15,10 4-371-15</inkml:trace>
  <inkml:trace contextRef="#ctx0" brushRef="#br0" timeOffset="56086.62">27639 9518 2592 0,'4'-11'17'16,"-8"-2"48"-16,4 4 34 0,0 9 19 16,-3-13 8-16,3 13 7 0,-3-10-3 0,3 10-13 15,0 0-15-15,0 0-5 0,0 0 3 16,0 0 18-16,0 0 9 0,-17 32 7 0,14-8 5 16,-4 9 0-16,0 6 4 0,1 11-1 15,-1 3-1-15,1-2-6 0,-1 6-6 16,0-1-4-16,1 2-11 0,-8 2-9 15,1-3 3-15,6-5-13 0,1-2-13 0,2-8-4 16,0-6-8-16,1-4-7 0,0-7-28 16,0-1-25-16,3-8-29 0,-3 1-18 15,-1 0-20-15,8-10-63 0,-4-7-73 0,0 5-68 16,0-5-55-16,0 0-63 0,0 0-49 16,0 0-90-16,-4-30-67 0,8 20 55 0,-4-4-315 15,0 6-331-15</inkml:trace>
  <inkml:trace contextRef="#ctx0" brushRef="#br0" timeOffset="56453.6">27536 10184 2364 0,'3'-8'-80'0,"8"1"26"16,-1-3 23-16,-4 2 10 0,4 4 7 0,0 0 7 15,-10 4 2-15,27-11 10 0,-14 5-4 16,0 2 3-16,1 1 6 0,6 2-5 0,0-2 24 16,3-3 2-16,-2 4-3 0,-2-4-4 15,4 5 0-15,-2-2-5 0,1-1 2 16,-1 1-5-16,-1-3 3 0,3-3-3 0,-3-1 7 15,4 0 10-15,-4-2 5 0,-1-1 11 16,-2-5 17-16,3-1 2 0,-3-2 2 0,-4-1 19 16,4-3 3-16,-1-3 15 0,-5 6 7 15,2-3 10-15,-4 1 6 16,-1 8 16-16,1 0 9 0,-5 7-5 0,-1-1-9 16,0 0-22-16,0 0-18 0,-3 10-9 15,0 0-12-15,11-8-2 0,-11 8-9 0,0 0 0 16,0 0 1-16,-6 40-7 0,1-17-4 15,-1 2-3-15,3-1-4 0,-4 11-3 16,1 1-6-16,3 2 4 0,-5 12-10 0,2-9 2 16,2-3-4-16,1-1-26 0,0-3-32 15,0-2-33-15,0-6-50 0,-1-1-61 0,8-1-63 16,-1-6-81-16,-3-4-139 0,3-6-144 16,3-5 50-16,-6-3-369 0,21 0-395 15</inkml:trace>
  <inkml:trace contextRef="#ctx0" brushRef="#br0" timeOffset="57053.85">29243 9768 2529 0,'20'-11'-126'0,"-3"4"28"0,-4-3 24 16,1 0 26-16,-2 2 26 0,-2 4 27 15,1-4 24-15,-11 8 18 0,16-9 15 16,-16 9 12-16,6-8 8 0,2 0-3 16,-8 8-5-16,0 0-10 0,0-10-4 0,0 10-10 15,0 0-5-15,-21-10-2 0,12 5-5 16,9 5-1-16,-27-5 0 0,7 1-4 0,7 3 7 16,-8-5 5-16,-2 5-4 0,7-2-3 15,-5 3 7-15,1 0 3 0,20 0 1 16,-33-5 11-16,17 5-7 0,16 0 1 0,-27-3-9 15,27 3 4-15,-21-2-7 0,21 2-6 16,0 0-6-16,-22 2 2 0,22-2-1 0,-17 11 7 16,7-4 5-16,4 3 22 15,-2 2-3-15,2 1 3 0,3 3 10 0,-7 2-2 0,7 6 8 16,-2-2 5-16,-4 3 3 16,6 3 4-16,-1 4-3 0,-2 0 10 15,3 4 0-15,-2-4 3 0,2 2-1 0,0 1 4 16,0 3-3-16,-1-2 10 0,1 1 4 15,0 1 1-15,-3-6-3 0,6 2-3 0,-5 0-7 16,2-8-11-16,3-1-5 0,-3 3-7 16,3-3-8-16,-3-3-7 0,3-1 3 0,3-2-16 15,-3-2 2-15,-3 1-5 0,6 0-7 16,0-4 0-16,0 3-1 0,2-9-8 16,-5 6 1-16,3-4-2 0,3-1 0 0,1 1 1 15,2-3 0-15,2 1 0 16,-1-2-3-16,4-2-2 0,-1-4-23 0,-13 0-27 15,33 0-41-15,-33 0-48 0,33-4-46 16,-13-4-43-16,7 1-45 0,-11-3-63 0,5-5-61 16,-2-1-73-16,-5-3-63 0,2-6-142 15,-2 0 27-15,-8 3 74 0,4-2-403 16,-2-1-426-16</inkml:trace>
  <inkml:trace contextRef="#ctx0" brushRef="#br0" timeOffset="57203.71">29096 10243 2733 0,'-14'-3'-16'15,"14"3"36"-15,-16-3 25 0,16 3 7 0,0 0 10 16,-14-5-12-16,14 5-2 0,0 0-3 16,0 0-6-16,4-13-2 0,-4 13-17 15,20-10-29-15,-3 2-37 0,3 7-44 0,6-9-40 16,4 2-39-16,27-6-8 0,3-3-51 16,10 0-90-16,0 1-352 0,20-2-164 15</inkml:trace>
  <inkml:trace contextRef="#ctx0" brushRef="#br0" timeOffset="57738.65">30663 9815 1895 0,'10'-5'-48'0,"-10"5"13"16,13-9 10-16,-3 5 18 0,-10 4 13 0,10-7 16 15,-10 7 20-15,10-8 17 0,-10 8 10 16,0 0 12-16,3-13-3 0,-3 13-1 15,0 0-7-15,-3-12-6 0,3 12-4 0,0 0-7 16,-20-14-3-16,10 11-4 0,0-2 2 16,10 5-8-16,-23-10 1 0,13 4-8 15,-3 5 3-15,-4-5 1 0,17 6 8 0,-27-2 1 16,27 2 8-16,-30 2 5 16,14-2 8-16,16 0-9 0,-27 3 7 0,13 0-2 15,14-3 2-15,-19 0-1 0,19 0-4 16,-17 8-3-16,7 1 0 0,-1-1 14 0,2 0 1 15,-1 9 3-15,0 0 6 0,0 3 9 16,0 1 6-16,0 4 6 0,3-1 2 16,-3 2 1-16,4 7 5 0,-1 1 0 0,0-2 6 15,4 5 1-15,-4 1 6 0,4-1-4 16,3 1 7-16,0-1 8 0,-7 1-1 0,4-1-6 16,-1 2-14-16,1-6 0 15,0 5-9-15,3-3-1 0,-4-8-5 0,4 4-5 16,-3-6-9-16,3 0-9 0,-3-3 0 0,0-2-4 15,3-2-16-15,0 0-1 0,0-10-3 16,0 9-7-16,0-5-4 0,0 1-2 16,0-5-1-16,0-8-8 0,0 18-17 15,3-11-28-15,0 4-22 0,-3-11-15 0,3 13-18 16,-3-13-30-16,10 7-37 0,-10-7-48 16,17 0-57-16,-17 0-77 0,24-14-83 15,-8-3-109-15,-2 0-183 0,2 1 59 0,-2-8 66 16,-5 6-406-16,1 1-454 0</inkml:trace>
  <inkml:trace contextRef="#ctx0" brushRef="#br0" timeOffset="57936.81">30433 10443 2825 0,'-10'-9'-7'0,"10"9"21"0,-10-8 21 0,10 8 17 16,0 0 14-16,-10-4 9 16,10 4 19-16,0 0 7 0,0 0-7 0,-10-7 11 15,10 7-1-15,0 0 1 0,0 0-15 16,0 0-6-16,6-15-12 0,-6 15-11 15,14-10 2-15,-1 4-14 0,-3-2-8 0,7 4-18 16,2 0-19-16,-2-2-22 0,1 1-39 16,-5-1-37-16,4 5-30 0,-1-5-41 15,4 5-44-15,-4-8-77 0,1 1-121 0,-1 4-105 16,-2 0 54-16,-1-5-161 16,4 5-118-16</inkml:trace>
  <inkml:trace contextRef="#ctx0" brushRef="#br0" timeOffset="58423.15">31329 9969 1943 0,'11'-1'147'0,"-11"1"26"16,0 0 7-16,0 0-9 0,10-9-7 16,-10 9-10-16,0 0-19 0,0 0-16 0,0 0-17 15,0 0-5-15,0 0 6 0,-4 31 13 16,1-14 10-16,-3 8 8 0,-5 2 1 16,5 7 3-16,-7 10-2 0,-5 3-2 0,6 1-3 15,1 2-4-15,-2-6-2 0,-1 6-9 16,1-1-7-16,-1-5-1 0,8-4-11 0,-10 8-10 15,13-11-1-15,-5-5-9 0,5-3-5 16,-4-4-4-16,4-4-2 0,3-3-2 16,3 3 7-16,4-6-20 0,7-1 4 0,2 1-5 15,11-2-3-15,-1-3-7 0,8-2 4 16,5 2-9-16,-1-9-4 0,-2-1 4 16,1 0-9-16,3 4-2 0,-4-8-13 15,8 3 1-15,-8-5-11 0,-2 5-3 0,-8 1-10 16,1-3-7-16,-11 3-15 0,5-3-19 15,-4 0-29-15,-1 3-29 0,-2 0-20 16,-1 6-3-16,-13-6-21 0,9 0-22 0,-9 0-36 16,14 7-45-16,-14-7-42 0,0 0-57 15,7 3-104-15,-7-3-146 0,0 0 64 16,0 0-350-16,0 0-374 0</inkml:trace>
  <inkml:trace contextRef="#ctx0" brushRef="#br0" timeOffset="59737.08">25550 11468 2590 0,'0'0'-4'0,"6"-17"34"15,-6 17 30-15,7-8 31 0,-7 8 5 16,3-13 3-16,-3 13-7 0,3-8-1 16,-3 8-11-16,0 0-10 0,0 0-8 15,0 0 16-15,0 0 1 0,0 0 8 16,-36 46 9-16,9-14 7 0,-3 8 4 0,-3 3-3 15,-1-1 0-15,1 3-5 0,3-3-1 16,7 4-11-16,-7-7-7 0,17-3-6 0,-4 3-2 16,0-6-7-16,7-5-6 0,6-6 3 15,4-2-12-15,0 0-5 0,4-3 2 16,0 4 2-16,9-4-1 0,0-2 5 0,14 3 4 16,-1-4-3-16,1-2 0 0,10-1 1 15,-1-1-2-15,5-6-5 0,-1 3-5 0,7-3-3 16,2 1 4-16,1-3-13 0,0 1-3 15,0 0 6-15,-4-3-13 0,-5 1-2 16,-5 2-4-16,-2 0-3 0,-11-3 0 16,1 0 1-16,-2 1-3 0,-1-1 1 0,-21 0-9 15,27 0 0-15,-14 0-12 0,-13 0-16 16,0 0-23-16,30-1-23 0,-24 1-30 16,-6 0-24-16,17-3-40 0,-10 0-48 0,6 2-83 15,-3-7-99-15,10-8-144 0,3-3-61 16,15-12 68-16,8-3-361 0,11-11-377 0</inkml:trace>
  <inkml:trace contextRef="#ctx0" brushRef="#br0" timeOffset="62286.72">27580 11508 2525 0,'10'-7'-65'0,"-10"7"33"0,13-6 29 0,-13 6 16 16,6-5 5-16,-6 5 11 0,0 0 1 15,7-10-3-15,-7 10-1 0,0 0-5 16,0 0 2-16,-20-12-4 0,20 12 7 0,-20-3-3 16,20 3 3-16,-30 0 4 0,30 0 10 15,-34-3-2-15,18 6 10 0,16-3-5 0,-36 0 5 16,19 3 3-16,1-3 5 0,16 0-5 16,-30 4 10-16,12-4-1 0,1 3-3 15,17-3 3-15,-25 1-6 0,11 3 1 16,1 0 5-16,-1 2-8 0,-2-1 6 15,-1 1-2-15,4 5 5 0,-1 2 0 0,-2 2-5 16,2 0 4-16,1 2 4 0,-4 8 5 16,4 0-1-16,-4 3-1 0,10-3-3 0,1 1 6 15,-15 18-1-15,12-9-2 0,-1-6-2 16,7 3 2-16,-8 2 1 0,11-9 3 16,-3 1-2-16,0 6 1 0,3-6 2 0,0 2 3 15,-7 5-5-15,7-6 2 0,0-2-2 16,0 3-4-16,-3-3-9 0,0 0 3 15,6-5-2-15,-3 0-8 0,0-1 2 16,0-1 0-16,0 0-2 0,3-1-11 0,-3-2-2 16,0-2-6-16,4 2 4 0,-1-4 4 15,0 0-11-15,0-1 1 0,0-2 4 0,5-1-7 16,-2 3 0-16,-6-10 1 0,20 10-8 16,-10-5 3-16,3 1-1 0,1-5 1 15,2 5-6-15,-16-6-1 0,34 0-40 0,-11 0-32 16,1-3-35-16,6-4-43 0,0 2-45 15,0 0-51-15,-8-3-45 0,-1-2-39 0,-4 3-39 16,-4-4-26-16,-4-1-17 0,-1 5-27 16,-5-3-27-16,0-4-18 0,-9 6-332 15,-2-5-287-15</inkml:trace>
  <inkml:trace contextRef="#ctx0" brushRef="#br0" timeOffset="62424.76">27233 12166 2222 0,'-7'-4'-98'0,"7"4"30"0,-13-4 26 16,13 4 19-16,0 0 18 0,0 0 13 0,-10-8 3 15,10 8 0-15,0 0 0 0,0 0-4 16,0 0-4-16,30-13 7 0,-17 10-4 0,10 2-4 16,4-2-9-16,3 0-33 0,6-2-48 15,2 3-64-15,2-3-450 0,2-1-100 16</inkml:trace>
  <inkml:trace contextRef="#ctx0" brushRef="#br0" timeOffset="63187.43">29133 11626 1718 0,'6'-6'-13'0,"-6"6"29"0,10-8 20 16,-10 8 11-16,0 0 7 0,7-11 3 15,-7 11 4-15,0 0-1 0,7-6 3 0,-7 6 0 16,0 0-10-16,0 0-4 16,0 0-8-16,0 0-4 0,-17-15-1 0,17 15-4 15,-16-4-2-15,16 4-4 0,-21 0-3 16,21 0 0-16,-33 7 2 0,20-6 3 0,13-1 1 15,-30 6 7-15,16-3 4 0,-2-1 5 16,-1 3 3-16,4-4 5 0,-1 6 4 16,-2-6-5-16,2 5 8 0,1-1-5 0,13-5 2 15,-20 6-6-15,10 1-2 0,1 0-3 16,1 3 10-16,2-1 3 0,-4 7 10 16,0 4 6-16,0 0 3 0,3 2 7 0,-6 6-3 15,9-6-3-15,-2 6 7 16,-1-2 3-16,4-1 6 0,-4 9 2 0,4-1-1 15,-1-8-7-15,1 1 8 0,3 2-2 16,-3 0 0-16,3 2-1 0,-4-3 2 0,4-2 2 16,-3 3-1-16,3-3-6 0,-3-3 2 15,3 1-1-15,0-3-2 0,-3-2-9 16,3-1-2-16,0-5-9 0,0 3-1 0,0-1-6 16,-4 3-11-16,4-3-4 0,0-2-1 15,4 1-5-15,-1-2 0 0,0-4 0 0,-3-7-4 16,3 19 4-16,4-12-3 15,-4 2 0-15,8-1-7 0,-11-8-16 0,19 8-19 0,-8-4-39 16,5-2-36-16,-16-2-43 16,37-6-50-16,-17-1-36 0,-3 0-52 0,5-4-37 15,-5 0-49-15,-4-4-44 0,-2 0-54 16,-1-5-97-16,-1-1-28 0,-1 2-383 16,-2 1-429-16</inkml:trace>
  <inkml:trace contextRef="#ctx0" brushRef="#br0" timeOffset="63337.65">28877 12150 2678 0,'-14'-3'-78'15,"1"1"36"-15,13 2 31 0,-17-5 26 16,17 5 17-16,0 0 10 0,-13-6 10 16,13 6-4-16,0 0-2 0,0 0-7 15,0 0-1-15,23-19-11 0,-10 12-3 0,4-1-16 16,9-1-38-16,1 2-49 0,0-2-56 16,3-4-82-16,3-2-106 0,3 1-105 15,-6-3-153-15,1-2-80 0</inkml:trace>
  <inkml:trace contextRef="#ctx0" brushRef="#br0" timeOffset="63787.67">29340 10957 1801 0,'-3'-13'115'15,"3"13"14"-15,0 0 12 0,0-12 20 0,0 12-11 16,0 0-15-16,0 0-14 15,0 0-15-15,0 0-13 0,0 0-3 0,0 0 8 16,0 0 0-16,-24 33 5 0,13-14-6 16,2 6 8-16,-4 9 2 0,-1-2 5 15,-2 12 0-15,-5 2-5 0,8-10-2 0,6 0-6 16,-12 3-7-16,2 4-8 0,7-11-5 16,0-1-10-16,3-12-6 0,-3 2-3 0,7-6-2 15,-4-1-10-15,1 3 1 0,6-9-4 16,-4 3-1-16,1-1-2 0,-4-2-6 15,7-8-19-15,0 13-20 0,0-13-31 0,0 0-55 16,-3 4-72-16,3-4-69 0,0 0-61 16,0 0-66-16,0 0-94 0,0-27-117 15,-3 15 46-15,-1-1-249 0,1 1-259 16</inkml:trace>
  <inkml:trace contextRef="#ctx0" brushRef="#br0" timeOffset="64053.72">28992 11194 2235 0,'0'0'-2'0,"-6"-4"15"15,6 4 11-15,0 0 0 0,0 0 8 16,0 0 11-16,0 0 5 0,0 0 3 0,0 0 12 16,-27 22 1-16,24-9-3 0,3-1 11 15,0 2-5-15,6 4 2 0,-1 0-1 16,1-4 10-16,4 4-5 0,-4 0-5 16,11-4-4-16,-7 0-8 0,7-4 16 15,-1-5-8-15,1 2-7 0,7-4-2 0,-5-3-3 16,-19 0-11-16,44-6 1 0,-24-2-4 15,3 1-3-15,1-5 0 0,-5-2-12 0,-2-3-22 16,-1 0-36-16,-2 5-40 0,-4-1-42 16,4 4-46-16,-11-1-68 0,0 4-48 15,-3-2-84-15,0 8-123 0,0 0 47 0,-3-11-105 16,3 11-46-16</inkml:trace>
  <inkml:trace contextRef="#ctx0" brushRef="#br0" timeOffset="64637.99">27830 10543 1556 0,'-3'-11'-3'0,"3"11"29"16,0 0 21-16,3-14 11 0,-3 14 8 15,0 0-1-15,0 0-9 0,6-13 11 16,-6 13 14-16,0 0 6 0,0 0 1 0,43 14 2 15,-22-1 4-15,9 5 2 0,20 7-16 16,3 1 6-16,0 7-9 0,20 8 1 0,1 2-16 16,2 4 3-16,8-3-5 0,3 6-4 15,-5 0-7-15,8 0-5 0,1-2-2 16,-1-4-3-16,-4 5-3 0,-2-6 0 16,-5 1-5-16,2 1-2 0,-1-2 3 15,0 0-11-15,-6-2 3 0,-5 1-5 0,1 2 3 0,-7-2-1 16,-3 5-4-16,-3-6-2 15,-11-4 1-15,-2-2 3 0,-4 2-7 0,0-3 10 16,-3-5 3-16,-4-1 0 0,-6-6 6 16,-7-3-20-16,0-2 12 0,-4-5 10 15,-2 1-9-15,-1-5-5 0,4 2 4 0,-4 1-9 16,1-3 3-16,-1-2 9 0,1 2-5 16,-1-2-4-16,-4-1-2 0,5 0-5 0,-4-4 2 15,-1 7-28-15,2-5-46 0,-1 0-51 16,-1 2-54-16,-1 0-85 0,-8-5-90 15,13 5-165-15,-13-5 25 0,9 4-195 16,-9-4-171-16</inkml:trace>
  <inkml:trace contextRef="#ctx0" brushRef="#br0" timeOffset="64955.07">30376 11945 2083 0,'10'-8'113'0,"-10"8"7"0,0 0 0 16,0 0 1-16,0 0-17 0,0 0-13 0,0 0-19 15,0 0 26-15,0 0 1 0,0 0 7 16,-17 39 23-16,4-18-5 0,3 2 14 16,-6 4 1-16,2 3 9 0,-6 8 7 15,0 5-2-15,10-10-6 0,-4-2-3 16,-2 12-9-16,6-6-13 0,-6 6-12 0,2-1-5 15,4-4-12-15,4-11-6 0,2 1-6 16,1-3-2-16,3-5-28 0,-3-4-33 16,3 1-48-16,-3-3-33 0,3-2-33 0,-5-5-30 15,5-7-53-15,8 11-67 0,-8-11-53 16,0 0-49-16,0 0-42 0,0 0-66 0,13-22-22 16,-10 14 17-16,0 1-258 0,-3 0-211 15</inkml:trace>
  <inkml:trace contextRef="#ctx0" brushRef="#br0" timeOffset="65287.69">30186 12530 2052 0,'0'0'-41'15,"6"-14"14"-15,-6 14 13 0,0 0 14 16,8-8 1-16,-8 8 3 0,6-8-4 0,-6 8 3 16,16-10 1-16,-8 3-1 0,5 4 2 15,4-2 1-15,-4 0 0 0,4 1-2 0,-4-3 4 16,0 3 3-16,4-1 2 0,-4 0 5 16,4-3 8-16,-4 1-1 0,4-1-1 15,-1 1-4-15,1-6-4 0,4-2 1 0,1-6-1 16,-2 2 5-16,4-3 5 15,-8-3 13-15,5 0 12 0,-4-3 15 0,-4 3 20 16,-1 5 22-16,-1 1 14 0,-4 1 21 16,-1 8-9-16,-3-4-14 0,0 6-14 15,5 0-8-15,-8 8-10 0,3-9-2 0,-3 9-5 16,0 0-3-16,0 0 6 0,0 0-6 16,-3 42 0-16,3-23-1 0,-4 1-2 0,4 5-6 15,-4 3-2-15,1-1-8 0,0 8-2 16,0-2-4-16,0 2-4 0,-1-6-5 15,8-1-2-15,-4 1-27 0,-4-4-41 0,4 0-44 16,-3-4-53-16,3 0-51 0,0-7-49 16,3-3-84-16,-3-4-170 0,4-2-57 0,-4-5 62 15,0 0-240-15,0 0-206 16</inkml:trace>
  <inkml:trace contextRef="#ctx0" brushRef="#br0" timeOffset="65969.7">31400 12255 2249 0,'-4'-15'188'0,"4"15"24"0,0-15 22 0,0 15-9 0,-7-13-23 16,7 13-21-16,0-10-23 0,0 10-24 15,0 0-11-15,0 0-13 0,0 0-7 16,0 0-11-16,-3 39-7 0,-3-21-5 15,6 7-6-15,-4 0-9 0,1 7-4 16,0 4-4-16,-1-8-2 0,4 1-7 0,0-1-5 16,0 0-3-16,0-3 0 0,0-6-4 15,4 2-5-15,-1-6-1 0,-3-1-3 16,3-3-2-16,4-1-2 0,-1-6-5 0,-6-4-3 16,21 3-9-16,-21-3-3 0,0 0 0 15,26-10 2-15,-13-2-5 0,-2 2-1 16,2-4 1-16,-3 3-3 0,3 1 1 0,-3-1-2 15,0 4-2-15,-3 0-4 0,-7 7-7 16,13-5 0-16,-13 5-1 0,0 0 2 0,0 0 4 16,21 18-1-16,-18-6 0 0,3 1 0 15,1 1 0-15,-1 1 0 0,-3 3 8 16,5-3 2-16,-5 2 2 0,7-4 0 16,-1-1 3-16,2 1 3 0,2-5-1 15,1-4-2-15,2-1 4 0,1-3 1 0,-17 0 3 16,46-10-4-16,-13-5-2 0,8-13 1 15,-1-1 0-15,-7-4 3 0,0-1-4 16,1-2-3-16,-8-3 4 0,1 7 1 0,-6 3-3 16,-5 1-2-16,-2 9 0 0,-5 1-6 15,-2 3-15-15,2-1-30 0,-1 4-35 0,-2-1-48 16,-2 4-45-16,-1 0-26 0,-3 9-37 16,0-4-53-16,0 4-91 0,0 0-185 15,0 0 61-15,0 0-277 0,0 0-275 16</inkml:trace>
  <inkml:trace contextRef="#ctx0" brushRef="#br0" timeOffset="71737.25">18579 7911 2319 0,'0'0'33'0,"-6"-6"21"0,6 6 24 0,0 0 18 15,-7-8 0-15,7 8-3 0,0 0-4 0,0 0-13 16,-17-4-6-16,17 4-1 0,0 0-9 15,0 0 5-15,0 0 1 0,0 26-5 16,3-13-5-16,-3-2 1 0,8 3 10 0,-5-2-3 16,4 4 0-16,2-1-1 0,2-4-8 15,5 3 6-15,4-3-2 0,7-3-1 16,16-2-7-16,7-6 1 0,33-14-6 0,21 4-6 16,2-11 0-16,18-9-3 0,29-9-6 15,7-3 1-15,-7 3-5 0,-6-5-4 0,-40 18-1 16,-4-2-2-16,-13 3-1 0,-23 4-5 15,-10 7-1-15,-14 2 0 0,-10 2-2 16,-6 4-2-16,-4 2 3 0,-6-1-2 16,-1 0-5-16,-2 0-1 0,2 5 3 0,-6-6-6 15,1 2 1-15,-2 4-4 0,-9 0 1 16,18-4-19-16,-18 4-14 0,0 0-37 16,16 0-41-16,-16 0-27 0,0 0-28 0,9 8-18 15,-9-8-41-15,0 9-42 0,0-9-63 16,0 0-158-16,-16 16 33 0,7-7-214 0,-5-1-165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4: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12353 7486 1796 0,'0'0'-58'0,"0"0"12"16,0 0 11-16,0 0 17 0,0 0 5 16,0 0 6-16,0 0 7 0,0 0 9 0,3-21 9 15,-3 21 5-15,3-11 8 0,0 4 9 16,-3 7 6-16,8-15 5 0,-2 5 1 16,4-1 0-16,-4-3-5 0,5-1 3 15,-1 2-3-15,3-3-4 0,1-2-5 16,-2-2-2-16,9-1 1 0,-8-1-3 0,7 0 1 15,0 0-5-15,-3 4 4 0,3-6-1 16,3 3-3-16,-3 0 0 0,0 2 0 0,4-2-4 16,-5-1 0-16,8 1-3 15,-7 2 2-15,7 2 1 0,-8 2-2 0,8-3 4 0,0-2-2 16,0 2 2-16,-4 0 0 0,1 7 0 16,2-4-5-16,-3 2-2 0,-2 2-1 15,2 3 0-15,0-3 2 0,-3-2-7 16,7 6-3-16,0 0-2 0,0-1-1 15,-2 4 6-15,-1-2-11 0,3 3 5 0,-4 3-5 16,7 0 3-16,4 0-1 0,-1 6-1 16,-3 1-2-16,3 1 7 0,7 5-7 0,-7 1 8 15,14 4-6-15,-1 1 9 0,-5 5-3 16,2 1 8-16,1 0 4 0,-4 1 5 16,3 5 6-16,-3-1-4 0,-3-1 0 0,-4 5 10 15,0-2-7-15,-3 0 6 0,4 5 9 16,-8-1-4-16,4-1-2 0,-3 1-2 0,0 0-3 15,-1-1 4-15,-3 0 3 16,-2-2-11-16,-5-5 1 0,4 11-5 0,-10-3 1 16,7-7-6-16,-1 14 3 0,-2-11-3 15,2 11 4-15,-2-7 7 0,-8-3-4 0,7-2-5 16,-2 19 1-16,2-6-4 0,-7-6-3 16,2-2 6-16,-5-4-10 0,0 0 10 15,4 4-3-15,-7-7-1 0,0 0 1 0,0 10-8 16,-3-4 8-16,3 0-8 0,0-1 2 15,0 4 5-15,-7-2-5 0,4-3-2 0,0 3-7 16,-2 2 5-16,2-3 2 0,0-1-3 16,-4 4-1-16,1-2-2 0,3-4 1 0,-5 0 5 15,2 4-7-15,-4-7 1 0,4 4-4 16,-5-3 0-16,5 0-2 0,-4-1 5 16,-1 2 0-16,2-1 3 0,-1 0-3 15,-4 0-3-15,1-1 0 0,0 2 1 16,-1-5-3-16,-2 5 2 0,-1-3 0 0,-10 9-1 15,4 1-3-15,0-11-1 0,6-2 6 16,-10 13-3-16,8-12 1 0,-5-1-3 0,4 0 1 16,4 0 2-16,-11-1-4 0,10 1 0 15,-7 0 4-15,2 0-2 0,-11 1 2 0,6-1-5 16,3-7 2-16,4 6 2 0,-6-2 2 16,9-11 0-16,-10 7-7 0,7-2 7 15,-3-1-2-15,3-5 2 0,-7-1-7 16,3 4 4-16,8-5-3 0,-11-4 5 15,4 7-6-15,-4-1 6 0,-3-6-3 0,4 3 3 16,-1 2-3-16,-6-7 3 0,3 4-8 16,-3-2 1-16,3-1 8 0,0 2 0 0,0-3-11 15,3 1 7-15,-3-3 1 0,-3-3 1 16,6 3-10-16,0-2 4 0,0-2 8 0,1-3-7 16,-1 6 0-16,-3-7 5 0,4-1-5 15,-1 1 3-15,0 0-4 0,-3-8 4 16,-3 7 0-16,13-4-3 0,-7 1 1 0,3-4-3 15,2-2-7-15,-5 2 11 0,3-4 0 16,1-1 0-16,0 2 2 0,6 1-2 16,0 1-2-16,4-4 2 0,-7-1 2 15,4 0-6-15,-2-2 1 0,2 3-2 0,2 1 2 16,5-3 1-16,-1 1 1 0,-4 0 3 16,8-2-9-16,-4 5 4 0,4-6 1 0,-5 7 2 15,1-4 0-15,4-1-2 0,-2 1-4 16,5 0-1-16,0-3 1 0,-4 0 4 0,4 1-7 15,0 2 3-15,0 0 2 0,0-3 2 16,3 5-4-16,-5-3 0 0,5 1 3 16,5-3-4-16,-5 2-1 0,0 4 4 0,0-5 1 15,0 5-8-15,-5-6 6 16,5 1 5-16,0 5-6 0,0-3 6 0,0 2-3 16,0-2-1-16,0 4-6 0,0-6 4 15,5 5 1-15,-2-1 4 0,-6 2-3 0,6-4 4 16,-3 1 1-16,0 2-3 0,0-1-3 15,3 1 2-15,-3-5-3 0,6-1-3 0,-2 3 8 16,-1 1-8-16,0 5 2 0,0-7 1 16,5 4 8-16,-5 1-5 0,-3 0 7 0,3 5-14 15,-3-1 7-15,4-4-1 0,-1 3 4 16,-3 0-2-16,3-2-4 0,0 3-1 16,0-2 10-16,5 6-3 0,-8-5-6 15,3-1 6-15,-3 4 0 0,3-2 3 16,-3 3-8-16,4-2 2 0,-4 1-2 0,3-1 10 15,-3 1-2-15,0-1-3 0,3 1-5 16,0-1 8-16,-3 1-5 0,3 2-3 0,1-2 7 16,0-1-5-16,-1-2 4 0,-3 2-1 15,3 4-2-15,1-1-5 0,-1-5 9 0,-3 5-3 16,0 0-6-16,3-2 10 0,0 2-11 16,0-3 9-16,-3 1-2 0,4 1-5 15,0-2 3-15,-4 4 8 0,0-1-4 0,0-5-3 16,3 5-2-16,0 0 8 0,1-2-1 15,-1 2-4-15,-3-1 1 0,0-2-1 16,0 4-2-16,3-1 2 0,-3-4 0 16,0 3-4-16,0 1 4 0,3 2-6 0,-3-5 3 0,3 5 1 15,-3 0-4-15,0-1 5 16,4 0-7-16,0-1 2 0,-1 3 4 0,-3-7-12 16,7 4-15-16,-4 1 16 0,0-7-3 15,7 4-7-15,-6-3-15 0,2 2-3 0,4-1-11 16,0-1-10-16,0 1-19 0,-3 0-11 15,-1 2-16-15,1-1-14 0,0 1-27 16,-7-4-34-16,3 7-36 0,1-4-47 0,-1 1-112 16,-3 2-63-16,0 0-180 0,0-1-120 15</inkml:trace>
  <inkml:trace contextRef="#ctx0" brushRef="#br0" timeOffset="1066.5">12623 7192 1727 0,'0'0'-87'0,"0"0"21"16,0 0 18-16,0 0 19 0,-30 19 7 0,23-11 17 15,-3 8 13-15,3-1 14 0,-2 2 18 16,-5 2 6-16,7 5 6 0,-6 1 4 15,-4 1 7-15,4-1-2 0,3 4 3 0,0-4 0 16,-3 4 3-16,-1 2 0 0,1-3-4 16,3-2 5-16,-3 5-6 0,3-1 2 0,-1-1-8 15,-1 2 1-15,2-1 1 16,-4-3-5-16,7 6-6 0,-2-5-6 0,-2 4-1 16,1-2-1-16,1-3-4 0,1 2-4 15,5-4-4-15,0 0 1 0,-7-1-4 16,4 1 2-16,6-3-3 0,-8 3-7 0,5-7 5 15,0 1-1-15,0-2-3 0,-1-3-3 16,1 4 3-16,3-10-2 0,0 9 0 0,-3-10-3 16,3 4-2-16,0-11 4 0,0 15-3 15,0-15-4-15,-3 17 6 0,3-17 6 0,0 12 8 16,0-12 10-16,0 0 5 0,0 10 5 16,0-10-3-16,0 0-10 0,0 0 1 15,0 0-2-15,0 0-8 0,0 0 3 0,0 0-5 16,0 0-2-16,19-33 7 15,-19 23-2-15,8-5 0 0,-5-6 2 0,0 4-10 16,0-5 4-16,7-3-1 0,-7 0 0 16,8-3-7-16,-8-5 3 0,0 8-16 0,7-4 6 15,-7 2-2-15,0 0 2 0,5 2 0 16,-5 0-3-16,7-3-1 0,-4 3 7 16,5 0-8-16,-8-7-9 0,7 0 4 0,4 3 3 15,2-10-6-15,-3 3-6 0,-3 7 9 16,0-2 1-16,-4 1-1 0,2 7-5 15,2-2 5-15,-4 3 6 0,0 4-12 16,-2 0 7-16,0 4 7 0,-1 2-11 0,4 2 4 0,-4-4-6 16,-3 7 4-16,0 7-3 15,0-18 4-15,0 18-7 0,3-7 6 0,-3 7-3 16,0 0-1-16,0 0 0 0,0 0-1 16,0 0 3-16,0 0 0 0,-33 18 1 15,20-5-3-15,-1 6-6 0,-2 2 6 0,-4 7 0 16,-10 9 3-16,3 5 3 15,0 4-2-15,0 1 4 0,0 3-6 0,5 0 5 0,-2 5-1 16,-6 15 3-16,7 5-1 16,6 0 1-16,-3 0 6 0,17-10 5 0,-7 13-4 15,3-14 3-15,0 1-7 0,4-2-12 16,3-1-22-16,0-4-28 0,-3-6-19 16,6-9-31-16,-3-8-23 0,3-8-30 0,1-2-40 15,-4-5-36-15,3-8-102 0,-3 1-97 16,0-8-198-16,4 1-131 0</inkml:trace>
  <inkml:trace contextRef="#ctx0" brushRef="#br0" timeOffset="1316.3">12319 7644 1773 0,'-9'25'-55'16,"9"-4"31"-16,-11 11 19 0,-5 18 11 15,-8 18 6-15,8 11 0 0,-1 7 6 0,-3 3 1 16,7 10-2-16,-4 1-2 0,4 0 2 16,3 0-1-16,3 0 0 0,7-8 2 0,-7-2-12 15,4-21-17-15,6-1-37 16,1-4-58-16,-1-5-471 0,7-4-78 0</inkml:trace>
  <inkml:trace contextRef="#ctx0" brushRef="#br0" timeOffset="1650.34">12413 8994 1665 0,'0'16'-2'15,"0"-1"15"-15,-3 4 9 0,-1 6 6 0,4 6 6 16,0-5 0-16,0 10 3 0,0 2-5 15,0 13 6-15,10 5-1 0,-4-3 3 0,2 5-7 16,2-8 0-16,-4 8-4 0,8-4-2 16,-1-2-4-16,4 1 2 0,-1 2-5 15,-2-2-5-15,2-2-19 0,8-2-29 0,-5-5-49 16,-2-9-54-16,3 2-520 0,-3-6-152 16</inkml:trace>
  <inkml:trace contextRef="#ctx0" brushRef="#br0" timeOffset="2133.71">12289 8657 1893 0,'-3'-7'-8'0,"3"7"13"0,0 0 7 15,0 0 0-15,-3-7-5 0,3 7 3 0,0 0 13 16,0 0 11-16,0 0 14 0,0 25 10 16,0-25 14-16,0 29 5 0,0-8 12 15,0-2 0-15,-3 9 1 0,3 1 5 0,-3 3-6 16,3 10-2-16,-5-5-12 16,10 2-4-16,-5 2 1 0,3 17-3 0,6-7-4 15,-2 6-9-15,7-3 3 0,5-8-3 16,-5 3-1-16,5 1-6 0,8-13-8 0,-3 2 6 15,6 0-8-15,6-10-5 0,1 2-3 16,0-12-12-16,-7-3-28 0,7-7-41 0,2 4-50 16,4-8-58-16,8-5-84 0,-1-2-148 15,-4 2-78-15,-2-9 45 0,-1 2-183 16,14-11-104-16</inkml:trace>
  <inkml:trace contextRef="#ctx0" brushRef="#br0" timeOffset="4333.22">14702 4215 1751 0,'0'-19'0'0,"-6"2"24"0,6 0 17 16,0 0 17-16,0 1 9 0,-3 0 2 0,3-5 5 16,3-4 0-16,-3 3-7 0,6-3 4 15,2-5-4-15,5 0 5 0,4-15 4 16,2 1-1-16,8 2 4 0,-7-2-4 15,14-2 4-15,-1 9 8 0,0-5-7 16,-6 2-2-16,6-3-6 0,4 4-9 0,-4 1-6 16,3-2 1-16,8 1-10 0,-4 3-3 15,-4 1-5-15,12-1 2 0,1 4-10 0,-5 0-3 16,13 3-2-16,-11 3-1 0,4 2-9 16,0 5-3-16,-13 5 1 0,0 1 0 15,-7 5-5-15,0 1 2 0,3 1-1 0,10 2 1 16,4 0-5-16,-11 4 0 0,15 4 4 15,12 3-5-15,-3 3 5 0,3 5-10 0,1-2 9 16,-7 5-2-16,-8 1 2 16,1 6-7-16,-4 0 4 0,2 0-3 0,-9 3-2 15,5 1 10-15,-7 9-4 0,-4-1 2 16,3 1 1-16,1 2 4 0,-4 3-7 16,-6 1 3-16,0 4 1 0,-7 0-5 0,3 2 7 15,-3 2 0-15,0 0-2 0,-7-2-4 16,4 9 6-16,3-5 2 0,-6 4 3 0,-1-1-2 15,4-2 3-15,-8 3 9 0,1-7-6 16,1 6 14-16,-8-3-5 0,0 4 2 0,-3-13 1 16,-3 10 5-16,6-3-5 0,-3 1-2 15,0 5 2-15,3-7 2 0,-3-2 5 16,-3 2 4-16,3-2-6 0,-3 2 0 16,-11 2-6-16,11-3-5 0,-7 0-1 0,0 0-2 15,3 3 0-15,1-6 1 0,-1 7 1 16,-3-4 0-16,3-1 2 0,1 2-2 15,-1-1-1-15,-10-1-2 0,14-6-1 0,-10 7 0 16,3-3-2-16,-7-2-3 0,7-5-2 16,4-8-1-16,-8 1 3 0,1 9-3 0,2-6 0 15,2-7-3-15,-4 0 3 0,2 2 1 16,-5-3 1-16,2-1 1 0,-2 1-6 16,2-3 1-16,-2 3-1 0,-1-3-2 15,1 1 3-15,-8-1 0 0,7-1-5 0,1 1 3 16,-4-3-4-16,-4-5 4 0,1 2-4 0,3 5-2 15,-7-6 4-15,1 1-4 16,-1 1-1-16,1-2-2 0,-4-3 2 0,0 0-3 16,0-1 2-16,0-1 1 0,-3-1-2 15,9-1-1-15,-9 2 1 0,3-6-1 0,-4 0 4 16,4 1-6-16,0-5 5 0,-3 1-4 16,3-1 1-16,-3-2 4 0,0 3-6 15,-2-8 5-15,2 3 0 0,0-2-3 0,-4 3-2 16,4-3 0-16,-7-7 0 0,7 8 2 15,0 2 1-15,3-7 0 0,3 1-3 0,-3-1 2 16,0-4 1-16,0 7-2 0,6-3-1 16,-2-3 6-16,-1-5 0 0,-3 1-3 0,0 0 3 15,3-1-2-15,-2 0-2 16,2-2 1-16,0-1 0 0,7 3 2 0,4-2 3 16,-11-4-3-16,7 2-1 0,-7-1 1 15,11-3-5-15,-5 3 5 0,-2-5-2 16,7 0-3-16,-5 0 1 0,9 0 3 0,-2 6-4 15,4-5 2-15,-4 2 2 0,-2-6-5 16,6 6-1-16,3-3 3 0,-6-3-3 0,3 6 0 16,6-3 3-16,-6 0 0 0,4 0-3 15,-1-3 0-15,4 2 1 0,0 1 1 0,-8-6-4 16,8 4 4-16,-7-3 1 0,7 1-2 16,-4 0-1-16,0 4 0 0,4-3 1 15,0 3 0-15,-7-4-2 0,7 4 0 16,-1 4 2-16,0-1 1 0,1-3 1 15,3 4-2-15,-3-4-6 0,3 4 3 0,0 1 0 16,0-3 4-16,0-2-4 0,0 0 2 16,0 3-4-16,0-3 5 0,3-3-2 0,-3 10 0 15,3-4 0-15,5-3 4 0,-5 4 0 16,0 0-4-16,1 3 4 0,-1 0-1 0,0 0 3 16,-3 2-5-16,0 0 0 0,0 2 1 15,0-1-2-15,3 0 0 0,-3 0 2 0,0-1 2 16,0 4 2-16,3-2-2 15,-3 1 0-15,4 1-3 0,-8-5 2 0,4 9 0 16,0-5-3-16,0 1 2 0,0-1 0 16,0 1-2-16,4 1 3 0,-4-2 0 15,4 4-4-15,-4-1 5 0,-4 0-3 0,8-4-1 16,-4 6-2-16,0 0 5 0,3-2 0 16,0 0-1-16,-3 0 1 0,7-1-2 0,-4 2 1 15,-3 0-1-15,0 9-1 0,0-16 0 16,0 6 0-16,3 0-1 0,-3 0 4 0,4-1 0 15,-1 4-1-15,1 0 2 0,-4-4-4 16,0 4 0-16,0 7 5 0,0-18-1 16,0 9-1-16,-4 0-1 0,1 1-2 15,-1-3 2-15,4 1-2 0,-3 0 0 16,3-1 2-16,0 4 0 0,0 7-2 0,-3-14 2 16,3 9-2-16,-3-2 1 0,3 7 0 15,3-17 2-15,-3 13 2 0,0 4-2 0,-3-15-2 16,3 9-3-16,0 6 5 0,3-15 0 15,-3 15 0-15,-7-11-5 0,7 5 4 0,0 6-4 16,4-12 2-16,-4 12 2 0,-4-10-1 16,4 10-4-16,4-12 0 0,-1 7 7 15,-3 5-3-15,0-15-2 0,3 10 0 0,-3-4 7 16,0 9-3-16,3-15-3 16,-3 9 4-16,0-5-3 0,0 11 0 0,0-14-7 0,0 9 5 15,0-5 4-15,-3 2 0 16,3 8 0-16,3-14-3 0,-3 3 1 0,7-2 2 15,-3 4 3-15,-1-4-4 0,-3 2-2 16,0 0-3-16,0 1-3 0,0-5-1 0,0 5 4 16,0-2-8-16,3-5 0 0,-3 6-2 15,0-3-4-15,0 0-2 0,0-1-5 0,-3-2-13 16,3-1-5-16,0-1-11 0,-3 1-19 16,6-2-22-16,-3-1-30 0,3-4-43 15,4 0-29-15,3-8-36 0,3 4-37 0,7-13-34 16,0 2-38-16,7 0-78 15,-7 12-74-15,9-10 54 0,-2 5-168 0,0 12-109 0</inkml:trace>
  <inkml:trace contextRef="#ctx0" brushRef="#br0" timeOffset="5849.62">1949 9387 2640 0,'0'0'99'0,"-6"-7"-24"0,6 7-13 15,0 0-11-15,-10-11-11 0,10 11-4 16,0 0 26-16,0 0 0 0,-14 31-1 0,14-13 5 16,0 1-6-16,0 6 10 0,3 3 3 15,2 0 8-15,4 1-7 0,4 0-17 0,4-4 1 16,7 0-2-16,2-7 2 15,24 6-3-15,17-20 1 0,19-7-7 0,41-9-6 16,47-30-7-16,9-5 9 0,7-3-7 16,3-6 0-16,-3-5-6 0,-10 10 4 15,0-2-5-15,-20 6-4 0,-13-3-6 0,-44 18 0 16,-20-1-4-16,-5 3-5 0,-23 12-14 16,-4 0-6-16,-18 9-28 0,-3-1-15 0,-13 3-28 15,-4 1-17-15,1 4-19 0,-8 2-33 16,-6 0-38-16,0 0-45 15,0 0-44-15,0 0-72 0,0 15-140 0,0-15 42 16,-6 10-199-16,-1-1-140 0</inkml:trace>
  <inkml:trace contextRef="#ctx0" brushRef="#br0" timeOffset="15100.34">21956 3970 1672 0,'3'-16'-53'0,"-3"8"19"15,4 0 28-15,-1-2 18 0,0-3 16 16,-3 2 13-16,3 2 16 0,2-4 14 16,-5 13 16-16,3-17 2 0,-3 9 10 0,0 8-1 15,3-12-5-15,-3 12-10 0,0-10-7 16,0 10-7-16,0 0-13 0,0 0-2 0,0 0-6 16,0 0-8-16,0 0 5 15,0 0 0-15,0 0 2 0,-27 36 3 16,21-19-1-16,-2 2 8 0,-1 3-4 0,2 9-3 15,1 1-7-15,-5 4 3 0,1 11-11 16,-3-1 13-16,0 4-7 0,6-1 6 0,1-4-3 16,-1 1-5-16,3-4 13 0,1-5-5 15,3-2-11-15,0 0-3 0,3 0-3 16,1-1 6-16,6-3-7 0,3-1 6 0,1-3-15 16,9 13 7-16,0-12 1 0,-3-3-13 15,7-6 0-15,-8 2 13 0,11-1-4 0,-3-4-9 16,3 1 0-16,-3 0 9 15,6-5-8-15,1 1 8 0,-1-4-1 0,7-2-1 16,-6-1 2-16,2-3 0 0,10-3 1 16,5 0-9-16,15-5 5 0,1-3-3 15,3-4-5-15,3-1 7 0,-3-2-4 0,11-7 8 16,-15-1-2-16,-3 4 3 0,-3-6 11 16,0 0 7-16,10-8 0 0,-16 5 6 0,-7 1-1 15,-1-3-5-15,-6-2 3 0,-3-4-5 16,3-2-2-16,-7-1-8 0,4-1 2 15,-4 0-4-15,-3 0 3 0,-6 2-1 0,-1 1 5 16,-7 7 1-16,-2 5 1 0,-1 5 5 16,-10 4 2-16,4 2-4 0,0-1 1 0,-4 0-4 15,1 5-4-15,-1 0-3 0,-3 10-5 16,3-19-5-16,0 13-5 0,-3 6-1 16,0-11-7-16,0 11-12 0,0 0-29 15,0 0-23-15,-6-12-20 0,6 12-22 16,0 0-30-16,0 0-28 0,0 0-28 0,0 0-36 15,-33 15-34-15,23-12-48 0,-1 0-49 16,11-3-121-16,-16 2-51 0,16-2 66 0,0 0-211 16,0 0-162-16</inkml:trace>
  <inkml:trace contextRef="#ctx0" brushRef="#br0" timeOffset="15550.27">23580 3960 1971 0,'0'-15'28'15,"0"15"17"-15,-3-13 10 0,3 13 2 16,0-11-5-16,0 11-5 0,-8-8-2 0,8 8-3 16,0 0 2-16,0 0 17 0,-33 16 11 15,6 1-5-15,-9 12 8 0,-14 3 3 0,-10 11 11 16,-7 2-20-16,7 2 10 0,-7 1-11 16,10-3 1-16,2-2-10 0,4-10-2 15,11 1-9-15,4-1-2 0,6-11-9 0,10-5 6 16,6-5-7-16,4-1-4 0,0-1-1 15,7-7-12-15,3-3 13 0,0 0-3 16,0 0-10-16,30-24 0 0,3-1-11 16,7-12 1-16,14-10 2 0,6 2 0 0,0-1-7 15,3 2 1-15,-20 12 8 0,4-4-4 16,-7 7-2-16,-4 4-5 0,1 7 9 16,-14 5 0-16,-2 2-8 0,-2 7 1 0,-2 2-4 15,4 4 14-15,-2 6-1 0,1 5 10 16,4 3 12-16,6 18-5 0,-3-1 4 0,-2 6-12 15,2-3 9-15,0 4-8 0,3 2 5 16,0-5-6-16,0-2 2 0,0-3-3 16,0 1-3-16,-6-12-4 0,-5 0-18 0,-5-6-24 15,-1 3-28-15,-2-8-26 16,-2 1-38-16,1-2-31 0,-4-1-45 0,2-4-54 16,-8-4-105-16,6 4-151 0,-6-4 68 15,0 0-206-15,0 0-142 0</inkml:trace>
  <inkml:trace contextRef="#ctx0" brushRef="#br0" timeOffset="17284.23">15916 7880 1829 0,'0'0'-39'16,"0"0"9"-16,-20-11 34 0,17 7 7 15,-7-4 17-15,7 1 17 0,3 0 5 16,-8-4 10-16,8-2 19 0,0 1 10 0,0-2 3 15,0-4 7-15,0-4 7 0,5-1 3 0,-2-2-5 16,3-2-2-16,4-1 0 16,0-7-5-16,0 5-9 0,10-13-6 0,0 1-8 15,4 2 6-15,-1-3-12 0,3 4-3 16,4-3 3-16,0 6-3 0,0 1-7 0,0 2-5 16,-3 4-4-16,-7 5 1 0,10-5-5 15,0 4-4-15,-3 4-4 0,-4 2-4 16,3 1-3-16,-2 1 1 0,6-1-9 0,-10 5 2 15,10-2-6-15,0 1 4 0,1 3-9 16,5-1-1-16,-9 2 2 0,-5 3-2 0,5-1-4 16,0 1-3-16,-3 4 5 0,2 0 2 15,-2 2 1-15,6-2-5 0,-7 3-2 16,0 4 0-16,1-1 1 0,2 5 1 16,1-1 4-16,-1 0-6 0,7 6-3 0,-3-1 6 15,0 3 1-15,-3 1-3 0,-3-1-8 16,-1 2 3-16,4 2 8 0,0 5-4 15,-8-2-2-15,11 11 4 0,-3 2 5 0,-3-7 1 16,-8-2 1-16,1 2 1 0,-1 15 7 16,1-3-7-16,-4-2 7 0,-2-6 3 0,-2 15-2 15,4-1 0-15,4-5 1 0,-10 0-1 16,-1-7 1-16,8 12-7 0,-11-4 6 16,7 8-3-16,-7-7-3 0,5-8 11 15,-5 16-1-15,0-9-1 0,4-5-4 0,-1-1-1 16,-6 6 2-16,0-3 3 0,0-2-1 15,0 1-1-15,0 5-2 0,0-3 2 16,0 0-1-16,0-1-5 0,0 17 6 0,0-13-4 16,-3-4-3-16,3-2 1 0,-6 16-2 15,-1-3 4-15,-4-4-1 0,5-7 1 0,-1-3-4 16,1-4-2-16,-5 12 3 0,8-6 0 16,-7-2-3-16,4-7-1 0,-8 0 2 15,8 5 0-15,-4-1-1 0,-10 9-5 0,7-8 4 16,-8 7-3-16,1-1 2 15,7-8-3-15,0-4 1 0,-7-1-4 0,-7 11-1 0,14-3 4 16,-14-1-5-16,10-3 4 16,1-6 3-16,-4 0-5 0,-4-6 4 0,8 5-4 15,-7-5 1-15,-1 1 1 0,-3-2-2 16,8-6-1-16,-5 1 0 0,4-3 1 0,-3-1-1 16,3 4-1-16,-7-5-1 0,4-1 0 15,-4 3-1-15,4-5 1 0,-4 1-2 0,1-2-1 16,2 0 0-16,-3 2 0 0,-3-3 5 15,11-3-5-15,-8 0 2 0,0 0 2 16,4 0 1-16,-4-5-5 0,0 0 3 0,1-2 4 16,-1-1-5-16,-6-5 3 0,3-2-3 15,0 1 1-15,0-3-1 0,10-2-1 16,-7-1-2-16,0 2 3 0,0-1-3 16,8 1-1-16,-5-2 5 0,4 1-6 0,4-6 6 15,-4 4-1-15,3-1-3 0,-3-3 1 16,10 5 0-16,0-3 0 0,0 1 2 0,-3-6-1 15,6-3-4-15,0 6 4 0,1 0-2 16,-4-4-3-16,3 0 4 0,-3-2-2 0,7 1-1 16,-4-5 4-16,4 7-3 0,0-6-3 15,-5-1 2-15,8-3 3 0,-3 2-1 16,3-3-2-16,0 2-3 0,0-3 7 16,-3-19-6-16,6 8 3 0,0-5-1 15,8-1 2-15,2 5 0 0,-3-1-4 0,0-4 0 16,3 1 1-16,1 5 3 0,2-6 1 15,1 3-2-15,-4 4 1 0,4 0-1 0,3 0-5 16,0 0-6-16,4-2-12 0,-2 4-24 16,5 6-22-16,-3 2-26 0,6 0-29 0,-7 5-43 15,4 0-26-15,0 10-27 0,-5 4-22 16,2 5-17-16,-7-1-25 0,-4 9-32 0,0-3-76 16,1 4-111-16,-4 1 46 0,-4 2-243 15,1 1-195-15</inkml:trace>
  <inkml:trace contextRef="#ctx0" brushRef="#br0" timeOffset="18617.25">26243 4090 1989 0,'-16'-15'-28'0,"5"3"32"16,1-1 28-16,1 3 22 0,1-1 22 0,-2 3 16 16,4 2 4-16,6 6-12 0,-14-8-9 0,14 8-8 15,0 0 17-15,0 0 11 16,-30 31 2-16,24-6 12 0,-4 12-3 0,7 17 14 16,6 7 0-16,3 6-3 0,15 12-1 15,15 2-5-15,15-3-11 0,1-1 1 0,35 11-4 16,23-13-10-16,-13-24-4 0,46-2-6 15,10-9-5-15,-19-20-8 0,2-11-6 16,5-9 0-16,-2-7-3 0,-8-12-6 0,-5-2-6 16,-10-7-4-16,-5-4-4 15,-8-4-3-15,-16-8-2 0,-10-1-3 0,-4-2-5 16,-10 1-4-16,-3-4 0 0,-6 6-1 16,-18 9-3-16,-6 5 1 0,-6 2-4 0,-8 11 3 15,1 2-8-15,-7 1-1 0,-1 4-14 16,-4 3-14-16,1 3-15 0,-6 4-39 15,0 0-35-15,0 0-46 0,0 0-37 0,0 0-30 16,3 21-37-16,-3-21-48 0,-3 14-52 16,3-14-151-16,-6 10 50 0,6-5-257 0,0-5-212 15</inkml:trace>
  <inkml:trace contextRef="#ctx0" brushRef="#br0" timeOffset="19100.72">28480 3879 2046 0,'-7'-12'-19'0,"0"2"34"0,0 3 35 16,1-1 21-16,3-2 15 0,3 10 7 15,-14-12 4-15,14 12-3 0,-10-7-3 0,10 7-4 16,0 0 5-16,0 0 4 0,0 0 28 15,-30 12 7-15,17 1 3 0,-1 3 5 16,5 8 4-16,-8 1 0 0,-3 14-3 0,0 4-10 16,-1 1 1-16,9-2-12 15,-9 4-12-15,8-10-5 0,4-4-9 0,-5 0-5 16,7-4-12-16,4-3-5 0,-3 0-4 16,1-3-7-16,-1-4-7 0,6 0-15 15,-3-4-22-15,-1-2-28 0,4-1-27 0,0-11-36 16,0 13-66-16,0-13-58 0,0 0-50 15,0 0-62-15,0 0-67 0,27-28-167 0,-14 10 22 16,8-7 58-16,9-7-238 0,0-3-197 16</inkml:trace>
  <inkml:trace contextRef="#ctx0" brushRef="#br0" timeOffset="19617.91">28489 3892 2007 0,'0'0'-35'15,"0"0"20"-15,-12-7 21 0,12 7 17 0,0 0 10 16,-8-6 9-16,8 6 6 0,0 0 6 16,0 0 4-16,-6-12-6 0,6 12 2 15,0 0-4-15,0 0-5 0,3-13 3 0,-3 13-7 16,0 0 1-16,17-14-3 0,-7 9-7 16,7-1-4-16,-1 2-5 0,4-1 3 0,4 0-7 15,-5 3-2-15,8-1 4 0,0 0-8 16,0 0 2-16,3 3-3 0,3 0 2 15,-6 3-6-15,9 0 1 0,-3 0 0 16,4-1-4-16,-4 0 2 0,-3 1 1 0,0 2-2 16,-3 2-1-16,-7 1 2 0,7-2-2 15,-11 5 4-15,1 2 0 0,-1 2 5 16,-2 3 1-16,-1 0 6 0,-6 6 5 16,3 6-2-16,-3-1 1 0,-4 7 0 0,-3-1 2 15,-3 3 5-15,-4-5 3 16,-3 17 8-16,-3 0 10 0,3-1-13 0,-1-4 20 0,-5-7-7 15,2-9 3-15,-8 9-1 0,-5-4 3 16,4-6-10-16,2-6 6 0,-1-1-2 16,-5-6 12-16,3-2-1 0,-3-5 6 0,-6 1-7 15,-3-7-11-15,-1-4 2 16,-7-1-9-16,5-4 1 0,-4 0-11 0,-14-10 0 16,3 6-2-16,-3-3-4 0,14 3-3 15,3 3-2-15,3 1 1 0,10 0-7 0,-3 1-14 16,8 4-27-16,2-1-19 0,2 1-27 15,18 2-36-15,-22 5-24 0,22-5-33 16,-14 5-35-16,14-5-38 0,0 0-48 0,0 0-69 16,0 0-146-16,0 0 50 0,36 11-174 15,-25-11-121-15</inkml:trace>
  <inkml:trace contextRef="#ctx0" brushRef="#br0" timeOffset="26801.31">23289 13058 1720 0,'0'0'-90'0,"3"-8"26"0,-3 8 13 0,0 0 16 16,0 0-2-16,0 0 19 0,0 0 6 15,0 0 21-15,0 0 9 0,0 0 11 16,0 0 7-16,0 0 11 0,-30 12 8 0,24-4 8 16,-4-1-1-16,0 0 2 0,-3 4 0 15,0-1 3-15,-1 0 0 0,-2 0-2 16,-1-1-1-16,-4 4 0 0,5-1-1 16,-1 4-3-16,-10 0 5 0,-2 2 1 0,2 3 2 15,-3-1 3-15,-10 10 2 0,0-1-9 16,-6 2 3-16,2 1 8 0,-5 1-7 15,1-1-1-15,-5 1-3 0,0-3-3 0,0 0 8 16,-7 6-7-16,6-5-2 0,-13 6-1 16,4 1 1-16,-7-2-2 0,0 1-3 0,-3 2-6 15,0 4 16-15,-1 2-8 0,-6-2-1 16,3 7 4-16,1-3-7 0,-1 0-2 16,4 3-4-16,-7 0 1 0,10-4-4 15,0 1-5-15,4 0-8 0,1-1 1 0,2-4 3 0,17-7-11 16,2-2 3-16,4-4-6 15,-3 2-2-15,7-6 2 0,9-3-2 0,7-7-9 16,4-2 9-16,-5-1-6 0,7-2-3 16,1 0 2-16,4-2 0 0,1-4-4 15,5 3-12-15,-3-3-15 0,6-4-28 0,0 0-19 16,0 0-38-16,0 0-41 0,0 0-39 16,36-23-42-16,2-2-56 0,8-2-66 0,4-3-156 15,13-15 35-15,4 2-220 0,3-1-184 16</inkml:trace>
  <inkml:trace contextRef="#ctx0" brushRef="#br0" timeOffset="27702.27">23406 13122 1867 0,'-3'-6'-127'0,"3"6"21"15,0 0 27-15,0 0 20 0,0 0 21 0,-3-11 12 16,3 11 7-16,0 0-1 0,0 0 25 16,0 0 14-16,0 0 12 0,0 0 11 15,0 0 13-15,9 28-1 0,-5-16 7 0,2 1 3 16,5 4 0-16,-2-1-5 0,5 5 1 15,2 1-3-15,8 3 1 0,9 7 0 0,4 2-2 16,-1-1 0-16,11 0 2 0,-4 3-10 16,17 3 4-16,-13-5 0 0,6-1-2 0,18 6 9 15,-5 4-12-15,-2-3 5 16,-1 0-6-16,-3-1-1 0,6 1 2 0,-6 2 3 16,4 4-9-16,-7 0 1 0,6-5-3 15,-3 1-2-15,-3 4-9 0,12 0-1 16,-5-5 8-16,-1-3-2 0,-3 5-10 0,-10-11 1 15,-7 3-4-15,-3-8 3 0,4 4 0 16,-4-2 0-16,-14-11-6 0,5 0 3 0,-5-1-1 16,1-2-6-16,-11-2-3 0,5-1 4 15,-1 1 4-15,-4-4-8 0,-2 1-6 16,-4-4 0-16,-1-1 11 0,1-1-6 0,-3 5 2 16,0-8-2-16,-7-1-8 0,10 6-34 15,-10-6-47-15,0 0-47 0,0 0-60 16,0 0-74-16,0 0-121 0,-30-25-81 15,17 18-169-15,-11-2-129 0</inkml:trace>
  <inkml:trace contextRef="#ctx0" brushRef="#br0" timeOffset="28617.77">20996 14691 1715 0,'-14'-1'-115'0,"2"-2"25"16,12 3 28-16,-24-4 24 0,24 4 7 15,-13-3 22-15,13 3 4 0,0 0 20 0,-17-6 10 16,17 6 7-16,0 0 9 0,0 0-1 16,-24 0-3-16,24 0 1 0,0 0 4 15,0 0 4-15,-9 10 3 0,9-10-1 16,-7 13 2-16,7-13 4 0,7 19 7 0,-4-8 4 15,8 3 2-15,-2 7 6 0,15 0 1 0,12 8 1 16,1 4 0-16,6-4 3 16,17 9-6-16,-13-5 2 0,2-1-8 0,11 6-1 15,-3-6 1-15,7 5 0 0,-1 6-9 16,0 0 0-16,8 2-8 0,-1-11-9 16,-1 12 4-16,2-6-2 0,2 2-2 0,0 4-4 15,1-3-1-15,-8 3-6 0,-2 0-2 16,-1-2 7-16,3 3 1 0,-2 2-12 0,-4-2-6 15,3-5 6-15,3 1 1 0,-2 1-1 16,-1-1 0-16,-3 0-6 0,3 2 5 16,-3-2 3-16,11 1-16 0,-11-1 1 0,0-4 0 15,4 2 3-15,2 0 0 16,-9 1-5-16,-11-10 0 0,4 0 5 0,-7 1-7 16,-3-1-4-16,-3-4 2 0,-3-6 13 15,-12-4-7-15,8-1 0 0,-6 1-9 0,-1-3 6 16,1-5 3-16,-5 2-4 0,2-5-4 15,-8 0-12-15,7-3-8 0,0 1-28 16,-4-5-35-16,2 0-42 0,-5-3-53 0,4-4-61 16,2 0-67-16,5-6-171 0,6-5 36 15,-4-1-184-15,11-12-121 0</inkml:trace>
  <inkml:trace contextRef="#ctx0" brushRef="#br0" timeOffset="29602.34">25550 14602 1681 0,'0'0'-131'0,"0"0"13"0,-14-11 32 15,14 11 11-15,0 0 29 0,-13-7 0 16,13 7 18-16,0 0 20 0,-14-4 13 16,14 4 9-16,0 0 12 0,-19 0 6 0,19 0-1 15,-17-3 8-15,17 3 8 0,0 0-5 16,0 0 2-16,-37 3 0 0,23 0 2 15,14-3 2-15,-25 8-1 0,4 0 6 16,4 2-1-16,-13 5 6 0,4 2 0 0,-14 12 0 16,0 0 3-16,0 5 1 0,4-2 3 15,-5 5 0-15,4-5-2 0,7 6 4 16,0 2-5-16,4 0-1 0,-8-2 3 0,8-4-7 16,-4 7 2-16,-4-7-3 0,1 7 3 15,0 2 2-15,0-2-7 0,-4 1-4 16,4 0 6-16,-5-1 2 0,5 1 2 0,-13 8-11 15,-1 7 6-15,1-7-8 16,-2 1 0-16,9-9 2 0,-12 7-16 0,15-8 2 16,-18 2-4-16,21-2-1 0,-10-4-8 15,13-2 7-15,-3-5-3 0,0 1-3 0,3-2-1 16,-7 0-2-16,7 2 2 0,-6 2-2 16,-2-5-2-16,11-3 4 0,-12 1-2 15,2 2-4-15,10-7 0 0,11-7 3 0,-4 1 2 16,0-2-13-16,3-4 0 0,3 2 1 15,5-1 5-15,-4 0 4 0,2 0-14 0,-5-1 6 16,5 2-1-16,-1 2-3 0,-1-5 8 16,2 6-5-16,-5-4-6 0,5 0 3 15,1-2-9-15,4-1 8 0,0 0-3 16,6-7-4-16,-14 12 8 0,10-6 1 16,4-6-1-16,-9 7-4 0,9-7 1 0,-3 8 0 15,3-8 2-15,0 0-5 0,-11 11-9 16,11-11-14-16,-7 11-28 0,4-4-30 0,3 0-39 15,0 2-35-15,0 0-39 0,3-2-39 16,-3-7-61-16,4 11-129 0,-1-5-21 16,-3-6-183-16,11 4-126 0</inkml:trace>
  <inkml:trace contextRef="#ctx0" brushRef="#br0" timeOffset="32301.86">20900 7236 1736 0,'-14'-4'-66'16,"4"-3"36"-16,10 7 35 0,-14-8 15 0,14 8 4 15,0 0-2-15,-13-2 7 0,13 2 26 16,0 0 17-16,0 0 15 0,4 21 18 0,-1-4-5 16,0-5 11-16,0 5 4 0,2 1 2 15,1-3-3-15,7-1-6 0,1 1-2 0,5-2-7 16,5-1 3-16,12-3-3 0,15-9-14 16,32-9 0-16,33-10-11 15,51-24-7-15,9-7-9 0,8-4-12 0,2-7-1 0,5 1-2 16,-1-3-8-16,0 1-6 15,-16 5-4-15,-32 1-2 0,-28 22 6 0,-18-1-12 16,-12 4-1-16,-24 9 0 0,-7 0 0 16,-13 7-8-16,-13 2-16 0,-7 2-9 0,-7 4-25 15,-3 3-25-15,-10 4-29 0,7-3-25 16,-7 3-31-16,0 0-33 0,0 0-50 16,-37 22-53-16,21-13-140 0,-1-1-13 0,-4 6-160 15,2-3-101-15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4:29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22089 3750 1574 0,'0'0'-139'0,"0"0"13"15,-6-8-320-15,6 8 47 0</inkml:trace>
  <inkml:trace contextRef="#ctx0" brushRef="#br0" timeOffset="75987.62">1582 5036 463 0,'0'0'9'0,"-33"-4"0"0,33 4 13 16,-13-3 16-16,13 3-4 0,0 0-8 0,0 0 0 15,0 0-4-15,0 0-8 0,0 0 6 16,0 0-3-16,0 0 9 0,0 0 8 15,0 0 0-15,51 11 6 0,-18-9-7 0,3 1 13 16,11-3-6-16,3 2 8 0,23-2-8 16,-13 0-1-16,-6 0 2 0,18 0-4 15,2 0 8-15,-14 0-6 0,17 0-1 16,-8 3-6-16,5-3 0 0,-17 3 1 16,16-6-2-16,-16 6-2 0,13 1-3 0,-14-4 2 15,-5 3-1-15,-2-3-3 0,2 5-5 16,-5-3 1-16,1 1-3 0,-4-1 0 0,1 1 3 15,-8 0-6-15,-3 1-6 0,-2-1 3 16,-5-3-1-16,-2 1 1 0,2-1-2 16,-6 4-1-16,-3-2 3 0,3-2 1 0,-3 3-5 15,-17-3 4-15,30 2 0 0,-30-2-2 16,16 3-5-16,-16-3 5 0,17 3-9 16,-17-3-9-16,0 0-27 0,0 0-23 15,-14 17-23-15,14-17-31 0,-30 12-25 16,11-8-319-16,-5 2 35 0</inkml:trace>
  <inkml:trace contextRef="#ctx0" brushRef="#br0" timeOffset="76855.6">1952 5040 1266 0,'0'0'-70'16,"-22"-4"20"-16,22 4 0 15,0 0 11-15,0 0 4 0,-21 0-2 16,21 0 16-16,0 0-13 0,0 0 10 0,0 0 17 16,0 0 8-16,0 0 1 0,73 9 11 15,-46-7 2-15,10 1 13 0,3-3-6 0,7 4 4 16,19-1 2-16,8 0 0 0,-1 2 1 15,1 2-4-15,2-4 2 0,8 1 3 16,3 2-3-16,19-1 4 0,7 2 3 0,0 0-4 16,-2-1-1-16,-1 1-1 0,6 4-3 15,1-7 2-15,3 4-2 0,-3-1 12 16,3-1-5-16,0-5 1 0,-7 5-6 16,7-6 4-16,-10 1-1 0,0 5-4 0,10-6 3 15,-10 3-1-15,-1-3-2 0,5 0-2 16,0 2-4-16,-24 1 0 0,0 1 1 15,-1-1-3-15,-2 0 1 0,23-2-4 0,-20 5-1 16,-3-1-2-16,16 2 3 0,-19 0-6 16,-2-1 6-16,5-1 2 0,0 1 1 15,-3 1-4-15,6-2 3 0,13 0 0 0,-20 0-3 16,24 2 4-16,-17-4 1 0,23 4-3 16,-23-4-3-16,17 2 1 0,-20-2 4 15,26-2-3-15,-7 5 1 0,-16-5-4 16,-3 3-1-16,3-2 3 0,-7 3-2 0,1-2 2 15,-1 1-5-15,-3-1 1 0,-3 1-2 16,-1 0 1-16,1 1 1 0,-4 0-2 16,4-1 2-16,-4 2-2 0,1 4-5 0,2-2 6 15,5-1-1-15,1 3-2 0,-1-2 5 16,-1-1-3-16,0 3-2 0,0-1 2 0,3-2 3 16,-6 4-3-16,3-1-4 0,-4-6 6 15,5 5-3-15,-2 0-1 0,-2-3 2 16,3 1 3-16,0 1-3 0,-4 2-3 0,5 0 2 15,-8-1 0-15,7 2-1 0,-7-1 0 16,1 1 0-16,-1 3 1 0,1-4-3 0,-1 2 0 16,0 1 0-16,1-6 1 0,19 8-2 15,7-2 1-15,-16-4 0 0,18 2 1 16,1-1 2-16,1-3 0 0,-1 1-2 16,8 2-3-16,-2 1 0 0,5-2 0 15,-5-1 1-15,2 0 4 0,-8 3-2 0,1-1-2 16,-25 0 0-16,-2 1 0 0,0-3-2 15,-11 1 3-15,2-1-1 0,-19-4 0 0,-5 4 2 16,-8-6-3-16,-6 3 4 0,4 1-4 16,-8-2 1-16,1-1 0 15,-4-2 3-15,-3 5-2 0,-3-3-1 0,-1-1 2 16,-2 1 0-16,-14-3-8 0,26 3-12 16,-26-3-14-16,17 4-30 0,-17-4-44 0,0 0-58 15,0 0-68-15,-3 4-178 0,3-4-137 16,0 0-46-16</inkml:trace>
  <inkml:trace contextRef="#ctx0" brushRef="#br0" timeOffset="96438.52">8346 5236 219 0,'0'0'19'16,"-13"-8"15"-16,13 8-37 0,-10-8 11 16,10 8 11-16,-7-9-3 0,7 9 2 15,-6-8 5-15,6 8-8 0,0 0 5 0,-11-8-7 16,11 8-2-16,0 0 1 0,0 0 0 16,0 0-4-16,0 0-7 0,0 0 9 15,0 0 20-15,34 34 2 0,-11-21 3 0,4 2 6 16,23 6 0-16,4-2 3 0,1 4 0 15,9-7-9-15,6 2 8 0,-3 3-8 16,17 1 2-16,-18-2-1 0,4-1 0 16,13 5-3-16,-16-6-3 0,-4 1-7 0,4-5 10 15,-4 4-8-15,7 0-3 0,-10 0 3 16,3-1 8-16,-3-2-2 0,8-1 10 0,-5 3-4 16,7-5 3-16,-7-2-3 0,13-6 7 15,-2-1-9-15,5 0-2 16,5-6-5-16,0-4-2 0,-5 2-1 0,8-4 0 0,9 1-6 15,-15 0-5-15,-1-2 3 16,-7 3-3-16,3-4-2 0,-5 4 0 0,-11 0-3 16,-7-1 0-16,-16 3-2 0,-7 0 0 15,-4-1 5-15,1 2 4 0,-7 1-4 0,-4-2 6 16,5 3-1-16,-7-2-2 0,-2 0-2 16,-12 4-2-16,24-4 0 0,-24 4 0 15,16-6 1-15,-16 6-5 0,14-5-1 0,-14 5 2 16,10-6-1-16,-10 6-5 0,0 0 7 15,0 0 3-15,0 0-10 0,14-4 2 0,-14 4 2 16,0 0 3-16,0 0-3 16,0 0-3-16,0 0 3 0,-41 22-3 0,14-15 2 15,0 4 0-15,-9 2-3 0,-10 5 2 0,-11 1 1 16,3 1 3-16,-9-1-5 0,-16 6 2 16,-5 0 0-16,17-7-2 0,-26 6 0 15,3-5 1-15,16-6-4 0,1-1 3 16,0-5 3-16,6-1-4 0,7-6-1 0,10-3 1 15,-13-4-2-15,3-3 3 0,0-2-3 16,6-1 3-16,1-2-5 0,3-3 2 16,10 3 0-16,6 1-1 0,1 1 1 0,-3-2 0 15,2 0 0-15,4 2 1 0,0-2-5 16,7 5 4-16,-4-1-2 0,4 4 2 0,6 0 0 16,-2 0-3-16,2 2-2 0,7 2 0 15,10 3 0-15,-20-4 3 0,20 4 0 16,0 0 5-16,0 0-6 0,-13 8 1 15,13-8-2-15,13 21 1 0,4-8 6 16,-1 2-3-16,11 3 3 0,16 4-3 0,7-2 1 16,7 2 4-16,6-7 0 0,7 0-1 15,7-2-1-15,6-8 0 0,7 0 3 0,24-8 7 16,-8-3-10-16,7-5 2 0,4-3 0 16,0 0-5-16,-4-5 4 0,-3 1 1 15,-4-2 0-15,-8-3-6 0,-9 3 5 0,-18 5-1 16,-11-2-3-16,0 5 3 0,-24 1-1 15,-2 4 1-15,-11 0 4 0,-3 4 2 0,-7-2 2 16,7 2 2-16,-13 1 4 0,-7 2-1 16,0 0-1-16,0 0-3 0,0 0 3 15,0 0 0-15,0 0-1 0,-30 25-2 16,7-15 1-16,-7 1 0 0,-27 7-2 16,0 3 1-16,-6-1-1 0,-14 7-1 0,-3 1 2 15,-7 1-4-15,5-1 2 0,-8 0-2 16,-8-6 1-16,12 3-1 0,12-7-2 0,1-3-1 15,-4-2 1-15,7-6-1 0,-3-2-1 16,20 0 2-16,-4-5-1 0,-13-5 0 16,4 0-1-16,2-2-2 0,1-4-1 0,13 1 1 15,-7-2 1-15,14 2-1 16,2-3-1-16,8 6 0 0,-3-4 0 0,9 4 1 16,7 2-2-16,-3-1-3 0,10 2 1 15,-4 1 0-15,4-1 1 0,-1 1-4 0,14 3 7 16,-20-2-4-16,20 2 1 0,0 0-3 15,0 0 4-15,0 0-1 0,0 0-2 16,0 0 4-16,0 0-3 0,0 0 2 0,0 0-2 16,0 0-3-16,20 20-31 0,-6-15-47 15,5-3-44-15,5 1-57 0,3-3-473 0,3 0-152 16</inkml:trace>
  <inkml:trace contextRef="#ctx0" brushRef="#br0" timeOffset="97888.04">4790 5836 1770 0,'0'-16'-129'16,"-4"-4"14"-16,1 5 54 0,-4 0 15 0,4-1 25 15,0-2 25-15,-1 4 8 0,1 2 18 16,0 2 10-16,-5 0 7 0,8 10 4 0,-6-15 1 16,-4 10-8-16,10 5-1 0,0 0 15 15,-33 16 3-15,6 5 2 0,-6 8-4 16,3 7 5-16,-3 2-7 0,0 2-1 0,3 2-2 15,9 1 2-15,-2 0-8 0,6-1-4 16,10-8-2-16,1-2-5 0,2-7-5 0,1 4 1 16,3-8-2-16,3 3 3 15,1-5-5-15,2 2 2 0,5-6-4 0,-5-2-6 16,7-5 5-16,1 0-1 0,2 1-1 16,4-8-1-16,-2 2 1 0,4-6-7 15,2 2-1-15,-7-2-4 0,-1 0-6 0,8-2-25 16,-12 3-30-16,2-2-31 0,-14 4-37 15,24-4-32-15,-14 1-42 0,-10 3-27 0,12 0-42 16,-12 0-335-16,0 0-94 0</inkml:trace>
  <inkml:trace contextRef="#ctx0" brushRef="#br0" timeOffset="98288.1">4330 6242 1638 0,'0'0'-87'15,"0"0"24"-15,0 0 18 0,-27 12 23 16,27-12 11-16,-3 15 1 0,0-5 15 15,3 3 6-15,3 2 2 0,3-3 9 0,4 4 7 16,4-4 3-16,5 1 7 0,2-6 4 16,5 1-2-16,8-4-3 0,5-5-3 15,25-8 1-15,5-3-5 0,21-10-2 16,-3-6 0-16,3 0-4 0,-3-1-4 0,-24 4 0 16,-6 0-5-16,-3 0 2 0,-14 3 0 15,-14-2-5-15,-3 6 2 0,-6 1-3 16,-7 5-2-16,0-1-1 0,0 4-3 0,-3-1-4 15,-7 2-16-15,0 8-24 0,0 0-20 16,0 0-21-16,-17-10-24 0,17 10-30 0,-20 4-24 16,20-4-332-16,-27 11 5 0</inkml:trace>
  <inkml:trace contextRef="#ctx0" brushRef="#br0" timeOffset="100439.78">6053 6500 1321 0,'0'0'-80'16,"-17"-6"1"-16,11-2 16 0,2 4 0 15,1-3 14-15,-4-3 20 0,4-1 8 0,-4-1 14 16,1-1 11-16,-1-1 15 15,3 2 5-15,-2-5-7 0,-1 3 17 0,7-4 0 16,0 0 6-16,3 4-14 0,1-5-4 16,6-5 11-16,6-2-3 0,11-12-9 15,10 1 10-15,2-1-9 0,18-12 1 0,3 0-4 16,3 0 1-16,8 2 1 0,2 3 0 16,0 5-2-16,-2 8 0 0,-19 7-5 0,2 4 2 15,6 3 1-15,-6 7-2 0,-5 3 1 16,-8 2-5-16,-5 10 10 0,1-4 3 15,2 7 8-15,12 7 8 0,-8 7 4 0,1 4 4 16,-5 0 2-16,-5 4 5 0,-11 0 10 16,4 9 5-16,-8-9 2 0,-5 0 2 15,-1 5 0-15,-5-1-2 0,-2 0 0 0,-3 0-2 16,4 1-4-16,-7-5 0 0,0-1-4 16,0-2-7-16,3-1 0 0,0 0 1 15,-3-1 1-15,3-5-10 0,-6 2-5 0,6-6-1 16,-3-1-2-16,0-1-5 0,0-1-5 15,0-1 5-15,0-11-2 0,5 17-8 16,-5-7 1-16,0-10-11 0,3 11-27 0,-3-11-32 16,0 7-40-16,0-7-41 0,6 9-49 15,-6-9-51-15,4 6-50 0,-4-6-177 0,0 0-153 16,0 0-104-16</inkml:trace>
  <inkml:trace contextRef="#ctx0" brushRef="#br0" timeOffset="100722.57">6939 6469 1717 0,'-16'9'-43'0,"-1"-2"28"0,1 5 17 15,2 1 16-15,4-1 11 0,1 1 8 16,5-4 4-16,0 7 7 0,4-7 2 0,0 1 4 16,11 1 7-16,8-1 7 0,8-3-1 15,6-4-3-15,8-6-7 16,25-1-4-16,7-9-3 0,-3-2-7 0,14-10-4 0,-4 0-1 15,-13 3-5-15,9-9-5 0,-19 6-4 16,-1 3 4-16,-8-6-4 0,-6 0-2 16,-11 3-4-16,-8 6 0 0,1-2-2 15,-8 3 0-15,-7 7-1 0,2-3-3 0,2 3 1 16,-10 1-9-16,8 2-13 0,-11 1-24 16,3 1-36-16,-3 6-35 0,0 0-37 15,0 0-57-15,-11-8-71 0,11 8-386 0,0 0-152 16</inkml:trace>
  <inkml:trace contextRef="#ctx0" brushRef="#br0" timeOffset="105039.76">1706 4817 1758 0,'-23'-7'-142'0,"0"4"6"16,-1-1 16-16,8 1 23 0,-4 0 33 16,2-2 21-16,2 3 18 0,-4-2 19 15,20 4 12-15,-33-1 10 0,17 1 1 16,-2 0 4-16,18 0 3 0,-33-3-4 0,33 3 1 16,-20 0-4-16,20 0-4 0,-16 0 6 15,16 0-9-15,0 0 9 0,0 0 3 16,-7 10-1-16,7-10 8 0,0 0 3 0,40 12 7 15,-10-6 6-15,16-5 2 0,28 5-6 16,-1-6 2-16,11 0-4 0,9 3 4 0,16-3-2 16,-15 0 0-16,19 0-5 0,4 2 0 15,0 4 6-15,10-5-4 0,-7 5-4 16,-3 4 1-16,-5-2 1 0,2 6-3 0,-5-3 0 16,8 8-1-16,-10-1 0 15,3 2-4-15,-3 2 3 0,3 7 3 0,0-5 4 0,-1 1-3 16,2-3 0-16,-1 0-5 15,3 2 7-15,7 1-3 0,-6-3-10 0,15 0-2 16,1-4-1-16,-13-4-2 0,0 4 3 16,-3-4 1-16,-2-3-6 0,-8-1-2 15,-21-2 2-15,-3-1-2 0,-7-1-3 0,1-2 2 16,-18-1-4-16,-9-2 3 0,-7 3 1 16,-7-2-5-16,0 1-5 0,-6-1 4 0,-3 1 0 15,-1 0-5-15,-10-2-1 0,4 2 3 16,-17-3 2-16,27 3 0 0,-27-3-2 15,19 0 5-15,-19 0-6 0,18 1 6 0,-18-1 3 16,0 0 6-16,13 4-2 16,-13-4-4-16,0 0 1 0,-43 7-1 0,3-1 0 0,-34 1-5 15,-10 3 0-15,-25 2 0 16,-18-2-1-16,-7 5-1 0,1-5-3 16,-9-2 3-16,-12 2-3 0,-3-5 1 0,-33 2 0 15,-10-4-2-15,6 4 1 0,42-7 0 16,-1-3-3-16,-5 3 1 0,1-4 1 0,12-4 0 15,4 1-1-15,5-3-4 0,2 2 2 16,7-5-1-16,10 4 1 0,2-4-4 0,11 3 2 16,-3-2 1-16,11-1-4 0,19 2 3 15,0 3 2-15,7-3-2 16,0 4 0-16,24 1 4 0,2-1-5 0,11 2 3 16,-1-1 1-16,4 5-3 0,7-2 6 15,4 0-5-15,5 6 2 0,4 0 0 0,10-3-1 16,-3 7 6-16,3-7-9 0,27 11 6 15,12-3 3-15,28 6 0 0,29-3-2 16,8 6-1-16,15-9 0 0,22 1-1 0,45-1 2 16,21-1 6-16,10 5 0 0,12-5-4 15,-12 0 2-15,4 2-2 0,-12 0-1 0,-5-2 1 16,-44 2 7-16,-10-1-8 0,-14 0-3 16,-8-2 5-16,-5 5 3 0,-17-4-6 15,-33 3-2-15,-5-2 4 0,-25-4-3 0,-7 0 2 16,-3 0 0-16,-9-2-5 15,-4 1 0-15,-4-1-7 0,-2 1-21 0,-4 1-21 16,-10-4-30-16,6 7-27 0,-6-7-32 16,0 0-54-16,-23 21-40 0,10-11-148 0,-4-2-255 15,-3-4-134-15</inkml:trace>
  <inkml:trace contextRef="#ctx0" brushRef="#br0" timeOffset="115922.34">17436 7244 1301 0,'0'-15'171'16,"0"15"-24"-16,0 0-26 0,3-12-33 15,-3 12-11-15,0 0 10 0,0 0 4 16,0 0-6-16,0 0 0 0,0 0 1 0,0 0 5 15,27 23 1-15,-24-13-6 0,-3 5 6 16,11-1-8-16,-5 4-7 0,1 0-1 16,2-1-10-16,5 4-11 0,-4-5 6 0,7 1-8 15,-1 0 3-15,8-5 1 0,-4 1-8 16,10-6-9-16,0-6 0 0,7-2 0 16,2-9-9-16,22-8 7 0,-5-4-12 15,14-9 0-15,-13 2-7 0,-7-2-1 0,-4 2 3 16,2-1-8-16,-12 2-3 0,-6 6 5 15,-3 4-14-15,-8 4-16 0,-5 1-29 0,-1 2-30 16,-7 4-43-16,5 0-36 0,-4 2-31 16,-1-1-42-16,-6 6-55 0,3-4-137 15,-3 4-8-15,0 0-164 0,0 0-90 0</inkml:trace>
  <inkml:trace contextRef="#ctx0" brushRef="#br0" timeOffset="121757.04">9673 8287 1613 0,'0'-11'-96'0,"3"7"12"0,-3 4 40 16,0 0 8-16,0-15 37 0,0 9 12 0,0 6 9 15,0 0-4-15,6-11-2 0,-6 11 2 16,0 0 23-16,0 0 11 0,21 17 7 0,-12-5 8 16,9 6 2-16,5 5-1 0,7 10-2 15,7 4-2-15,6 1 1 0,0-5-5 0,13 10-2 16,4 0 3-16,5-4-5 0,1-3 7 16,-6-11-2-16,7-5 1 15,6-2-4-15,31-11-5 0,5-7-3 0,14-7-6 0,4-6 0 16,3-12-9-16,4 0-1 0,22-12-2 15,-32 6-7-15,-15-1-1 0,-2 2 1 0,-10-2 0 16,-10 1-3-16,-14-1-7 0,-20 14 2 16,-7-1-1-16,-11 1 0 0,-10 8 0 15,-1 0 0-15,-7 3 1 0,-1-1-4 16,-2 1-3-16,-1 2 5 0,-3-4 0 16,4 8-4-16,-14 1-4 0,16-6 0 0,-16 6 0 15,14 0-27-15,-14 0-33 0,0 0-33 16,16 6-37-16,-16-6-62 0,4 7-57 0,-4-7-152 15,6 5-279-15,-6-5-169 0</inkml:trace>
  <inkml:trace contextRef="#ctx0" brushRef="#br0" timeOffset="124856.34">1220 4842 1890 0,'-27'5'-67'0,"27"-5"29"16,-14 0 28-16,14 0 11 0,0 0 7 0,-19 0 5 15,19 0 6-15,0 0 6 16,0 0 5-16,0 0 5 0,-17 3-1 0,17-3 2 15,0 0 3-15,0 0 0 0,0 0 0 16,0 0 1-16,0 0-1 0,-10 7 7 0,10-7 5 16,0 0-3-16,0 0 3 0,0 0 6 15,33 18 2-15,-17-14-2 0,14 2-2 16,0-1 1-16,11 0-4 0,2 0 2 0,20 2-7 16,7 1 3-16,1 2-11 0,-1-7 2 15,6 9-5-15,-6-5 0 0,0 0 0 16,0 0-8-16,-4 4-4 0,2-4-3 0,-2 0 13 15,-2 7-4-15,5-3-5 0,-9 0 0 16,7-1-2-16,-7 3-8 0,7-1 7 16,3 6-8-16,-6-8 1 0,2 2-1 15,10 2 0-15,-2 0 2 0,-7-3-7 0,9 0 3 16,-5 2-4-16,-2-3 3 0,1-2 0 16,0 6-2-16,4-3-2 0,-8-4-2 15,-3 5 7-15,1-5-3 0,-17 0-5 0,-4 2 6 16,0-4-3-16,20 2-3 0,-19 1 1 15,-4-3 0-15,-7 0-5 0,3-2 4 16,-6 1 3-16,8-1-2 0,-8-2 2 0,-4 3 2 16,1-2-4-16,-4 1 0 0,4-1 0 15,-7 1-2-15,0 0 1 0,-7-2-3 16,-13-1-2-16,23 0 14 0,-23 0-19 16,24 3 23-16,-24-3-9 0,14 4 2 0,-14-4 1 15,16 0 8-15,-16 0 5 0,0 0 1 16,0 0 11-16,20 4-3 0,-20-4-1 15,0 0-5-15,0 0-6 0,0 0 4 0,0 0-6 16,-41-15-6-16,22 7 4 0,-11 2-13 16,-7-1-1-16,-10 6 12 0,-16-7-11 0,-7 5 2 15,1-3 0-15,-12 2 0 0,-6 1-6 16,4 2 13-16,-6 1-9 0,-19-3-13 16,18 0 17-16,3 1-5 0,-3-1-3 0,8 1-3 15,1-9 0-15,-2 7 2 16,7-1 12-16,3-4-7 0,2 1-3 0,-5 0-10 15,2-5 14-15,7 6-7 0,-6-7 4 16,-1 6-4-16,1 0 0 0,0-2 4 0,3 0 0 16,0 0-7-16,-3-2 13 0,7 4-6 15,-2 3-4-15,2 0 2 0,-1-2 0 16,17-1-2-16,7 3-4 0,0 0 4 0,10 2-2 16,-5 3-7-16,8-4 11 0,-6 1-10 15,2-2 11-15,11 5-6 0,0 0 6 0,0 0-4 16,-1-3-1-16,0 1 2 0,8-2 2 15,16 4-9-15,-30-1 14 0,16-2-6 16,14 3-3-16,-22-3-4 0,22 3 8 16,-17-1-1-16,17 1 2 0,-16-3-1 15,16 3 5-15,0 0-16 0,-18 0 5 0,18 0 7 16,0 0-1-16,0 0 2 0,0 0-5 16,0 0-2-16,0 0 3 0,-26 3 4 0,26-3-2 15,0 0 7-15,0 0-10 0,0 0 6 16,-13-6-2-16,13 6-4 0,0 0 3 15,0 0 1-15,0 0 0 0,0 0-6 0,0 0 5 16,0 0-2-16,0 0 2 0,0 0-5 16,0 0-10-16,0 0 19 0,0 0-6 0,0 0 1 15,0 0 0-15,0 0 2 16,0 0-6-16,36 14 6 0,-12-8 6 0,3-1-4 16,-2 1-2-16,16-2 2 0,5 4-3 15,1-3-6-15,23 4 8 0,6-2 3 16,-5-1-11-16,8 5 10 0,2-7 4 0,-1 4-4 15,6-3 8-15,-2 3-4 0,-4-1-6 16,3 0 2-16,-3 1-5 0,1-1 2 0,18 6 4 16,-15-4-13-16,-5-2 13 0,18 4 0 15,4 2-4-15,-19-6-3 0,18 5 9 0,-16-5-2 16,15 4 3-16,2-1-3 0,2 3 3 16,-19-4-1-16,19 2-4 0,-4-1-1 15,-2 0 4-15,1 2-8 0,-16-5 6 0,-1 4 0 16,2-4-6-16,-3-1-3 15,6-2 4-15,17 6 8 0,-16-5 4 0,-6 1-4 16,6-5-5-16,-2 2 2 0,5 0-8 16,-3-6 7-16,0 7 2 0,0-4 1 0,0 0 1 15,-1 0-3-15,-3 4 3 0,-5-2-9 16,-18-2 7-16,-8 0 0 0,2 0 0 16,-7 0-4-16,-7 3 0 0,-4-1 0 0,1-2 1 15,-4 3 2-15,-3-3-4 0,0 3 0 16,-7-3 5-16,-5 1-2 0,1-2-4 0,-19 1 7 15,33 1-4-15,-19-1 0 0,-14 0 3 16,23 0 1-16,-23 0-7 0,17 3 11 0,-17-3-8 16,0 0 11-16,0 0-1 0,0 0-3 15,0 0-2-15,0 0 0 16,0 0-3-16,0 0 4 0,-46-17-8 0,5 6-3 16,-22 2-5-16,-10-4-5 0,-27 1-15 15,-7-4 1-15,-4 4 0 0,-18-1-13 0,2 4-1 16,-9-1-5-16,-14 3-7 0,-43-6 8 15,32 8 2-15,4 5 9 0,-3 0-5 0,1-3-1 16,-9 3-1-16,16-7 3 16,2 4-3-16,3-2-5 0,17-5-2 0,-4 0-5 15,18-1-6-15,3 3-4 0,-1-5-4 16,14 2 4-16,20 4-11 0,7 2-16 16,0-2-9-16,2 1-14 0,14 2-10 0,11 1-21 15,10 3-31-15,-1-5-28 0,3 5-61 16,8-2-366-16,3-2-127 0</inkml:trace>
  <inkml:trace contextRef="#ctx0" brushRef="#br0" timeOffset="130608.48">12849 7875 2495 0,'0'0'116'0,"-6"-3"-22"0,6 3-9 16,0 0-19-16,0 0-16 15,0 0-10-15,0 0 3 0,0 0 9 0,0 0-3 16,23 25 17-16,1-15 1 0,6 11-2 15,13 3-1-15,3 4 7 0,1-3-5 0,7 2-5 16,-8-8 1-16,-2 10-10 0,-1-2 1 16,0-2-12-16,-3-2 1 0,-10-3-6 15,0-2 4-15,-3-4-6 0,-1 4 0 0,-6-3-6 16,4-4-16-16,-5 0-50 0,-2 2-47 16,4-1-43-16,-8-5-34 0,-7-1-32 0,-3-5-54 15,-3-1-79-15,0 0-166 0,0 0 36 16,14-16-173-16,-14 0-128 0</inkml:trace>
  <inkml:trace contextRef="#ctx0" brushRef="#br0" timeOffset="130907.61">13570 7810 1907 0,'0'-10'87'16,"-8"0"13"-16,8 10 1 0,-6-12-2 0,6 12-7 16,0 0 0-16,0 0 25 0,0 0 5 15,-43 25 10-15,26-9 8 0,-20 15 2 0,7 4-3 16,-3 5 7-16,-3 0 7 0,-15 13-2 15,2 1 9-15,-1-1-5 0,-1-2-7 0,5-1-7 16,13-8-11-16,-21 8-13 16,24-11-8-16,0-2-7 0,3-1-14 0,11-9-4 15,-1-2-13-15,4-7-4 0,-1 0-5 16,8-4-4-16,-4-2-8 0,7 1-3 16,-11-2 2-16,8-4-9 0,-4 0 1 0,6 4-9 15,-3-7-10-15,7-4-22 0,-6 4-36 16,6-4-68-16,0 0-76 0,0 0-75 0,0 0-58 15,3-21-70-15,11 9-104 0,-8-5-97 16,10 6 48-16,5-4-354 0,-4 0-371 0</inkml:trace>
  <inkml:trace contextRef="#ctx0" brushRef="#br0" timeOffset="147477.47">842 10976 2531 0,'-12'-14'80'15,"12"14"-42"-15,0 0-23 0,0 0-8 16,0 0-12-16,0 0 10 0,0 0 9 16,0 0 2-16,9 39 0 0,-2-18 7 15,3 1 5-15,10 6 1 0,-6-3-2 0,12 10 3 16,1-8 2-16,-4-6 6 0,7-7 2 16,0-7 18-16,20-7 10 0,17-14-7 15,26-23 12-15,34-31-7 0,10-13 9 16,-7-2-10-16,-10-3 4 0,3-2-4 0,-17 9-15 15,-32 15 4-15,-1 10-9 0,-6 1-1 16,-7 9-8-16,-16 6 2 0,-5 2-11 16,1 10 7-16,-10 2-17 0,-6 7 5 0,-8 1-10 15,1 3-11-15,0 1-25 0,-4 3-35 16,-3 1-25-16,-4 7-7 0,-6 1-24 16,20-6-38-16,-20 6-43 0,17 13-62 0,-13-5-116 15,-4-1-109-15,0 5 45 16,0-3-130-16,0 5-69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7:23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11523 11922 1701 0,'0'0'-32'0,"0"0"23"16,6-10 13-16,-6 10 8 15,0 0 2-15,0 0-2 0,0 0 9 0,0 0 17 16,0 0 13-16,0 0 13 0,0 0 10 16,0 0 3-16,3 38 5 0,-3-26 2 0,5 2-4 15,-2 5-2-15,-3 1 2 0,0-1-11 16,0 2-2-16,0 4-4 0,0 0-11 15,0 0-2-15,0 0 0 0,0-3-8 0,-3 3 0 16,-2-2-6-16,10 2-1 0,-5-5-3 16,0-3-8-16,-5 1-10 0,2-1-22 0,3-5-23 15,0 1-23-15,-3-2-21 16,3-11-34-16,-3 12-76 0,3-7-65 0,0-5-94 16,0 0-320-16,0 0-159 0</inkml:trace>
  <inkml:trace contextRef="#ctx0" brushRef="#br0" timeOffset="581.88">11516 11908 1869 0,'3'-7'-63'0,"-3"7"25"15,0-14 27-15,0 14 27 0,0-11 21 0,0 11 16 16,4-10 12-16,-4 10 7 0,0 0 1 16,3-11-4-16,-3 11 0 0,0 0-13 0,0 0-1 15,0 0-6-15,0 0 0 0,0 0 2 16,0 0 4-16,0 0 5 0,0 0 9 0,0 0 2 15,0 46 5-15,-3-22-5 0,-1-2 8 16,1 6-5-16,3-2 6 0,-3 10 11 16,0-1 1-16,-5 15-6 0,5-10 2 15,3-2-8-15,-3-1-1 0,-4 13-6 16,4 0-1-16,3-7-2 0,-3-3-5 0,6-1-2 16,-3 2 3-16,-3 11-6 0,0 1 4 15,3-8-3-15,0-8 1 0,0 1-1 0,-7 17-4 16,7-13-1-16,-4 11 2 0,4-8-3 15,0-7-2-15,0 1-2 0,-3 14-3 0,3-12 2 16,0 1-1-16,0-3-3 0,-7-2-1 16,7-1-7-16,-3 2-3 0,0-5 6 15,3 3-4-15,-3-1-9 0,-1-7 0 16,1-3 1-16,-1 0-6 0,8-6 0 16,-4 2-1-16,0-4-4 0,-4-2 3 0,1 3-3 15,3-7 1-15,0 0 3 0,0-1 3 16,0-10-10-16,-7 15-17 0,7-15-30 0,0 0-41 15,0 0-52-15,0 0-63 0,14-25-58 16,-4 3-61-16,-7-11-74 0,14-14-130 0,-1-1-35 16,5-2 59-16,-5-2-347 0,1-1-319 15</inkml:trace>
  <inkml:trace contextRef="#ctx0" brushRef="#br0" timeOffset="2199.09">11589 11951 2364 0,'0'0'-56'0,"-6"-4"32"0,6 4 23 0,0 0 20 16,0 0 20-16,-13-10 13 0,13 10 14 15,0 0 7-15,0 0 4 0,-8-11 2 16,8 11-9-16,0 0-4 0,0 0 4 0,0 0-8 16,0 0-6-16,0 0-5 15,0 0-3-15,0 0-5 0,0 0-2 0,24-10-4 16,-7 10-4-16,2-1-7 0,5-2 3 15,6 3-4-15,3 0-5 0,8 0 2 0,-5 0-6 16,14 0 5-16,27 0-4 0,2-3-4 16,5 3-4-16,9 0 4 0,-3 0 8 15,21-4 0-15,-21 0 4 0,26 8-2 0,-26-8-1 16,0 4-7-16,-3 0-4 0,3 7 4 16,-10-6-3-16,-4-1-4 0,-3 3-3 0,5 0 4 15,-12 2-3-15,-9-3-1 0,-11 2 2 16,1-4-1-16,-1 11-6 0,-2-7 3 15,2 2 0-15,2-2 0 0,-2 4 2 16,-2-5-5-16,2 0 6 0,1-2-2 0,-7 5-1 16,-4-3-2-16,-3-3 1 0,1 1-2 15,-8-1 3-15,-2 4 0 0,3-4-4 16,-4 3-8-16,-3-3 9 0,-3 1 3 0,-1-1-1 16,-2 0-4-16,-1 0 2 0,-13 0 5 15,23 3-5-15,-13-3-3 0,4 3-2 0,-14-3-1 16,13 1 3-16,1 3 2 0,-14-4 1 15,9 6-11-15,-2 5 13 0,-7-11 16 16,6 14 8-16,-6 0 2 0,5-2-3 16,-2 2 2-16,0 3 2 0,-3 0 7 0,0-1 0 15,0 5 4-15,0 4 0 0,0-3-2 16,-3 6 8-16,3 0 6 0,-3 2 1 16,-8 20-6-16,8-11-3 0,-4-1 2 0,1 12-1 15,-5-2 3-15,8-6-3 0,-7 5-3 16,7-4 1-16,0-8-7 0,0 3 0 15,-8 12-3-15,11-9 0 0,-3-5-2 0,-1-1-3 16,1 0-2-16,3 1-4 0,0-3 0 0,0-2 1 16,-3 2 1-16,0 2-2 0,-1-3-3 15,4-2 0-15,-3-2-1 0,-1 0-2 16,1-3 2-16,0 0-2 0,-1 0-1 16,4-6 3-16,-3-1-2 0,3-5-5 0,0 1 0 15,0-2 3-15,0 1-3 0,-3-2 0 16,3-3 0-16,-7 1-2 0,7 0 1 0,-3-3 1 15,3 1 0-15,0-7 0 0,-7 12-1 16,0-5 3-16,1 2-2 0,-1-7 2 16,0 4-1-16,-3 1-2 0,-3-6 2 0,3 5-4 15,-6-1 1-15,-2 1-3 0,-1-2-1 16,-1 0 2-16,-7 2-3 0,3-1 2 0,-1 2-1 16,-2-4 0-16,-3 1 0 0,-3 2-2 15,-5-1 5-15,5-2-4 0,3 0-2 0,-7-2 3 16,1-1 0-16,3 3-5 15,-4-3 6-15,4 0-4 0,-8 0-2 0,8-3 0 16,-10 3-2-16,-1 0 1 0,4-1 2 16,-9-2-1-16,8 3 6 0,5 0-5 0,3-5-4 15,-4 5 2-15,-4-3-3 0,5 3 6 16,-1 0-2-16,1 0 1 0,-4 0 2 16,3 0-4-16,-3-2-4 0,7 2 9 0,-7 2-5 15,7-4 0-15,3 2 1 0,-8 0 0 16,5 0 1-16,0 0 0 0,-7 2-2 0,7-2-1 15,3 0 0-15,-7 0 1 0,4 0 0 16,0 3-1-16,-5-3 0 0,2 0 2 16,6 0 2-16,-10 2-2 0,7-4 1 15,0-1-4-15,-4 3 6 0,4-2-4 0,-1-2-2 16,-3 3-2-16,4 2 5 0,6-2 0 16,-6-2 0-16,6 3-3 0,0-3 1 0,5 3-2 15,-5-1-1-15,3 1-5 0,1-3 8 16,3 3-1-16,-3-3-3 0,6 3 4 0,-3-2-5 15,3 4 2-15,1-2 0 0,-1-2 0 16,4 2 0-16,13 0-2 0,-30 0-2 16,16 0 2-16,14 0 3 0,-19 2 1 0,5-2-3 15,1 0-3-15,-1 3 0 16,14-3 4-16,-22 3 2 0,11-2-2 0,11-1 2 16,-24 3 3-16,18-3-3 0,6 0 2 15,-16 0-3-15,16 0 4 0,-17 3-1 0,17-3 2 16,-13 1-3-16,13-1-1 0,-14 0 5 15,14 0-6-15,-13 4 6 0,13-4-3 0,-17 0 2 16,17 0-1-16,-13 2-1 0,13-2 0 16,0 0 4-16,-14 0-4 0,14 0 0 0,0 0 1 15,0 0-2-15,-13 3 0 0,13-3-4 16,0 0-5-16,0 0 1 0,0 0-5 16,0 0-3-16,0 0 0 0,0 0-6 15,0 0-9-15,0 0-27 0,-13-5-25 0,13 5-28 16,0 0-41-16,0 0-38 0,7-15-34 15,-7 15-34-15,6-10-43 0,4 2-60 16,-3 1-167-16,0 2 49 0,2-4 54 0,1 2-199 16,4 3-123-16</inkml:trace>
  <inkml:trace contextRef="#ctx0" brushRef="#br0" timeOffset="4482.22">11949 12316 1781 0,'4'-1'-25'0,"-4"1"20"0,0 0 27 16,0 0 17-16,14-10 9 0,-14 10 6 0,0 0 5 15,9-5-6-15,-9 5 4 0,0 0-5 16,0 0 0-16,0 0-5 0,0 0 3 16,0 0 12-16,0 0 14 0,21 20 4 15,-18-10 9-15,0 0 2 0,-3 2 6 0,3 6 10 16,-3-1-9-16,4 5 7 0,-1 6-6 16,0 0-2-16,0-2 1 0,5 5-6 0,-5-1-1 15,-3 8 0-15,0-3 0 0,0 2-2 16,0 1 2-16,0 2-2 0,-3-3-7 0,-2 1 0 15,2-3-6-15,6-1-8 0,-3-3 3 16,0-5-6-16,-3 3-9 0,3-4 0 16,-3 2-5-16,3 1-3 0,-3-3 2 15,3 0-8-15,0-5-3 0,-3 0 4 16,3-2-5-16,0-1-6 0,-4-1 0 0,1 1-1 16,3-5 2-16,0-2-5 0,0 0-2 15,0-10 0-15,0 18 3 0,0-18 1 0,-3 12 0 16,3-12-3-16,0 0-2 0,3 10-12 15,-3-10-23-15,0 0-26 0,0 0-28 0,0 0-38 16,0 0-50-16,7-39-52 0,-1 25-41 16,-3-4-41-16,8-4-47 0,-8-3-94 15,7-4-123-15,-7 1 53 0,3-2-299 0,2-4-284 16</inkml:trace>
  <inkml:trace contextRef="#ctx0" brushRef="#br0" timeOffset="6232.06">12086 12272 2194 0,'0'0'-125'16,"-13"-2"20"-16,13 2 15 0,0 0 12 16,0 0 14-16,0 0 21 0,0 0 17 0,0 0 12 15,0 0 18-15,0 0 11 0,0 0 10 16,0 0 3-16,0 0 10 0,0 0-4 0,0 0 1 16,0 0 0-16,0 0 3 0,0 0-1 15,0 0 1-15,0 0 4 0,0 0 1 16,0 0 0-16,0 0-1 0,0 0 0 0,0 0 0 15,0 0-3-15,60 7 6 0,-47-4-1 16,4 0 1-16,3 1-2 0,0 0-5 0,0 0 5 16,4-2-4-16,-5 1-1 0,11-1 0 15,0 4-2-15,0-2-7 0,-3-1-1 16,3-2-2-16,3 3 1 0,0-2 2 0,8 1-4 16,-5-1-2-16,1 4-6 15,9-5-1-15,-2 5-1 0,2-5 0 0,1 3 3 16,-4 1-6-16,4-3-1 0,0 1 1 15,-14 0-4-15,14-2 1 0,-14 2-3 0,4 0 10 16,-4-2-11-16,3 3 3 0,2-2-5 16,-8 1-3-16,0-1 3 0,0 1 2 0,0 0 0 15,-11-3-1-15,5 1 2 0,-1 2-2 16,4 1 1-16,-7 0-2 0,0-4-1 16,-1 2 0-16,5 1 2 0,-10-1-1 15,5 1 0-15,-2 0 2 0,-17-3-3 16,37 1-2-16,-28 2-1 0,12-3 2 0,-8 3-1 0,-13-3-2 15,26 1 3-15,-12-1 2 16,-14 0 0-16,27 0-1 0,-27 0 2 0,23 0-1 16,-23 0-3-16,20 4 3 0,-20-4 0 15,20 0-5-15,-20 0 2 0,20 0 1 0,-20 0-2 16,0 0 2-16,20 2-2 0,-20-2 2 16,0 0 1-16,0 0-4 0,24 0 2 15,-24 0-2-15,0 0-1 0,0 0-1 0,16 3 11 16,-16-3-9-16,0 0 1 15,0 0 3-15,14 5 6 0,-14-5-1 0,3 7 10 16,-3-7 14-16,3 10 6 0,-3-10-5 0,3 12 7 16,-3-12-1-16,7 16 13 0,-7-4-7 15,0-2-3-15,0 5 8 0,-7 0 1 16,7 5 6-16,0-2-4 0,-3 0 4 0,0 1-7 16,3 6-1-16,-6 3 4 0,1-3-3 15,2 0-1-15,0 0-5 0,-4 0 3 16,4 3 4-16,0-3-9 0,3 0 0 0,-3-3-4 15,3 0-2-15,-3-4-8 16,-1 2 2-16,0-5 0 0,4 0-8 0,0-2 4 0,0-1 1 16,0 1-2-16,-3-5-5 15,3 3-3-15,0-11-2 0,-7 18 0 0,7-18-2 16,0 13 1-16,0-13-5 0,0 8 4 0,0-8-4 16,-3 11 1-16,3-11-2 0,0 0-2 15,-3 10 5-15,3-10-3 0,0 0-2 16,-3 10 0-16,-1-5 0 0,4-5 0 15,0 0-2-15,0 0-3 0,0 0 3 0,0 0 2 16,-3 13-1-16,3-13 7 0,0 0-9 16,0 0-9-16,0 0 14 0,0 0 2 0,-7 12-4 15,7-12-1-15,0 0 1 0,-13 6 1 16,13-6-4-16,-10 7 2 0,10-7 2 0,-14 5-2 16,14-5-1-16,-19 7 1 15,19-7 0-15,-17 7 2 0,17-7-3 0,-17 3 0 16,17-3 3-16,-26 3-3 0,12-3-2 15,14 0 6-15,-30 1-1 0,14-1-4 0,-1 4-2 16,-10-4-1-16,3 2 2 0,2-2-1 16,-5 3 1-16,0-1 1 0,0 1 1 15,4 0 2-15,-14-2-1 0,14-1-6 0,-3 0 2 16,-1 3-2-16,4-3-1 0,-4 0 5 16,0 0 2-16,3 3 3 0,-6-2-9 0,8-1 4 15,-5 4-3-15,-6-2-4 0,6 1 2 16,0-1 0-16,7 1 8 0,-7-3-7 0,4 0 6 15,-3 3-3-15,2-3-2 0,0 1 1 16,2-1 1-16,-2 0 2 0,1 0-2 16,2 0-3-16,2 0 4 0,2 3 1 15,1-3-3-15,-8 0-1 0,7 0-3 16,-5-3 2-16,1 3-2 0,4 0 7 0,1 0 0 16,-8 0-4-16,8 0-4 0,-4 0 8 15,3-1-3-15,1 1-1 0,-5 0 2 0,8 0 1 16,-4-3-4-16,4 6 6 0,13-3 0 15,-23 0-4-15,7 0 0 0,16 0-3 0,-27 0 2 16,13 1-5-16,14-1 3 0,-16 0 0 16,2 0 4-16,14 0 3 0,-19 6-6 0,8-6 1 15,11 0-4-15,-24 1 5 16,15-1 2-16,-4 4-6 0,-1-2 7 0,14-2-9 16,-20 0 5-16,10 3 2 0,-3-1-1 15,-1-2-1-15,14 0 2 0,-19 3-3 16,9 0 3-16,10-3 1 0,-17 0 0 0,4 1-5 15,13-1 7-15,0 0-4 0,-27-1-1 16,27 1-5-16,-14 1 7 0,14-1-2 0,0 0 1 16,-23-1 0-16,16 2 0 0,7-1 3 15,-16 3-1-15,16-3-4 0,0 0 4 16,-14 0-4-16,14 0-1 0,0 0 1 0,0 0 5 16,-16 0-2-16,16 0-3 0,0 0 0 0,0 0-1 15,0 0 5-15,0 0-2 0,-17 0-1 16,17 0 0-16,0 0 1 0,0 0-2 15,0 0 0-15,0 0-3 0,0 0-6 16,0 0-15-16,0 0-22 0,-13 0-32 16,13 0-62-16,0 0-59 0,-3-10-57 0,0 3-75 15,3 7-136-15,3-12-59 0,0 4 66 16,0-1-272-16,-3 1-224 0</inkml:trace>
  <inkml:trace contextRef="#ctx0" brushRef="#br0" timeOffset="6865.4">12473 12615 2142 0,'3'-10'24'16,"-3"10"27"-16,0 0 15 0,6-10 13 0,-6 10 28 15,0 0 2-15,11-11 1 0,-11 11 2 16,0 0 3-16,0 0-15 0,0 0-13 0,0 0-6 16,0 0-12-16,10-1 0 0,-10 1 1 15,0 0 1-15,0 0 6 0,0 0 6 16,6 29-3-16,-6-19-2 0,7 5-4 15,-3 0 10-15,-4-1-8 0,0 7 6 0,0-3-7 16,3-1-2-16,0 1-3 0,-3 1-1 16,0 2-3-16,0-4-6 0,0 1-4 0,7-3 1 15,-7 2-7-15,0-5-5 0,0 1-4 16,0-1-4-16,0-1 3 0,0-1-8 16,3 0 3-16,0 0-8 0,-3-10 4 0,0 12-5 15,0-12 3-15,0 13-11 0,0-13-9 16,0 0-15-16,0 12-15 0,0-12-6 0,0 0-18 15,0 0-22-15,7 13-20 16,-7-13-47-16,0 0-47 0,0 0-28 0,0 0-23 16,0 0-21-16,0 0-25 0,3-35-14 15,1 20-21-15,-1 2-34 0,-3-2-30 0,0 1-34 16,0-3-189-16,-3 1-98 0</inkml:trace>
  <inkml:trace contextRef="#ctx0" brushRef="#br0" timeOffset="8015.97">12530 12590 1732 0,'-4'-7'-4'0,"4"7"19"0,0 0 10 0,0 0-2 15,0 0 8-15,0-13 0 16,0 13 10-16,0 0 0 0,0 0 4 0,0 0 8 16,7-8 6-16,-7 8-1 0,0 0 3 0,0 0-1 15,0 0-4-15,0 0-5 16,0 0 0-16,0 0-5 0,0 0-3 0,0 0-2 15,16-3 0-15,-16 3-6 0,0 0-1 16,0 0-3-16,30 3 2 0,-30-3-3 0,27-3-5 16,-13 2 1-16,-14 1-7 0,33-3 0 15,-17 3-3-15,4 0-1 0,1 0 0 0,-21 0-2 16,36-3-2-16,-12 3-1 0,3 0-1 16,-5 3 0-16,2 0-2 0,6-2 5 15,0 2 2-15,-10 0-8 0,3-3-1 16,4 5 5-16,-7-3-6 0,4 1 3 15,-5-1-2-15,-2 1-2 0,2 0-1 0,-2-2-3 16,-17-1 2-16,34 6 1 0,-20-5-1 16,-5 3 0-16,4 1 3 0,4-3 2 0,-4 4-6 15,-13-6-1-15,21 1 3 0,-12 2 2 16,-9-3 1-16,21 4 1 0,-21-4-4 0,16 4 9 16,-16-4-8-16,17 2 0 0,-17-2-3 15,0 0 2-15,20 5 1 0,-20-5 3 16,10 3 1-16,-10-3-4 0,0 0 4 0,0 0-2 15,20 4 2-15,-20-4 2 16,0 0-1-16,0 0-4 0,13 6 4 0,-13-6-2 16,0 0 5-16,7 7-1 0,-7-7 9 15,0 0 9-15,6 12-6 0,-2-6 17 0,-4-6-10 16,3 15 11-16,-3-8-3 0,4 3-4 16,-1 1 5-16,-3-11 2 0,-3 22-4 0,6-12 5 15,-3 0-7-15,0-1 4 0,3 2-6 16,-3-11 1-16,-3 17-5 0,3-7-6 15,0-10 7-15,0 12-3 0,0-12-1 0,0 16-8 16,0-16 5-16,-3 12-6 0,3-12 7 16,-7 13-4-16,7-13-4 0,-4 9 4 0,4-9-3 15,-3 7 2-15,3-7-12 16,-10 14 5-16,10-14 1 0,-10 10 8 0,0-5-12 16,3 0 3-16,7-5 0 0,-16 9 1 0,13-3-3 15,3-6 2-15,-24 7-6 0,18-4 1 16,6-3-2-16,-24 8 3 0,24-8-2 15,-20 4-2-15,4-1-1 0,16-3 4 0,-24 5 1 16,7-3-1-16,4 3-3 0,-4-5 4 16,1 6 0-16,16-6-5 0,-30 1 0 15,13 2 4-15,4 0-6 0,13-3 3 0,-30 0-4 16,13 1 7-16,17-1-13 16,-33 0 10-16,20 0-5 0,13 0 9 0,-27 4-3 0,27-4-1 15,-20 0-7-15,20 0 4 16,-23 0 4-16,23 0-9 0,-20 0 4 0,20 0 2 15,-27 0-4-15,27 0 0 0,-17 0-2 16,17 0 10-16,-20 0-5 0,20 0-3 0,0 0 3 16,-23 0 2-16,23 0 2 0,0 0-4 15,-24 0-3-15,24 0 3 0,-16 0 1 0,16 0 2 16,0 0-1-16,-24 2-2 0,24-2 4 16,0 0-1-16,-23 0-8 0,23 0 5 15,0 0-3-15,-24 0 2 0,24 0 3 0,0 0 2 16,-16 3-3-16,16-3 3 0,0 0-11 15,-17 2 6-15,17-2 4 0,0 0-1 16,0 0-9-16,-19 3 5 0,19-3 2 0,0 0 2 16,0 0-4-16,0 0-1 0,-21 0 3 0,21 0 0 15,0 0-1-15,0 0 1 16,-16 3 2-16,16-3-2 0,-10 0-1 0,10 0 3 16,-10 1-1-16,10-1 1 0,0 0 0 15,0 0 2-15,-14 3-8 0,14-3 3 16,0 0 3-16,0 0-2 0,0 0-7 0,0 0 9 15,0 0 3-15,0 0-1 0,0 0 3 16,0 0-11-16,0 0 3 0,0 0-2 0,0 0-11 16,0 0-2-16,0 0-19 0,-23-3-18 15,23 3-22-15,0 0-20 0,0 0-26 16,0 0-44-16,-3-7-35 0,3 7-44 0,0 0-63 16,13-18-138-16,-10 11-10 0,4-4-220 15,-4 0-170-15</inkml:trace>
  <inkml:trace contextRef="#ctx0" brushRef="#br0" timeOffset="10632.07">12683 11972 1843 0,'0'0'-119'16,"0"0"20"-16,13-2 15 0,-13 2 26 0,0 0 7 15,0 0 10-15,0 0 10 16,0 0 20-16,0 0 11 0,0 0 14 0,0 0 7 16,0 0 8-16,0 0 3 0,0 0 9 0,0 0 1 15,0 0 1-15,0 0-3 0,0 0-7 16,0 0 7-16,0 0-8 0,0 0-8 15,0 0 1-15,0 0 1 0,0 0-6 16,0 0 2-16,0 0-1 0,-37 6 0 0,37-6 0 16,-12 7 5-16,4-3 1 0,8-4 5 15,-13 4 4-15,7 0 0 0,-5 1-1 0,5 0-3 16,-4-1-2-16,3 2-1 0,0 1-2 16,4-3-3-16,-4 4-3 0,-2-2 4 0,2 1-5 15,3 1 0-15,1-4-2 0,-4 7-2 16,4-6 0-16,0 3 1 0,3 0-2 15,-3 1 0-15,3-9 0 0,-4 12-3 16,4-4 1-16,0-1 4 0,0-7-1 16,4 13-4-16,-4-13 4 0,3 12-2 0,-3-6-1 15,3 1-5-15,-3-7 2 0,10 10 5 16,-7-8-2-16,-3-2-1 0,14 10-3 0,-14-10-1 16,6 8 1-16,-6-8 0 0,14 7-2 15,-14-7 0-15,13 6-1 0,-13-6 0 0,10 1-1 16,-10-1 3-16,0 0 0 15,23 6-6-15,-23-6 3 0,0 0-4 0,21 0 5 16,-21 0-4-16,0 0 2 0,22 0 2 0,-22 0-1 16,0 0 0-16,0 0-2 15,21 1 0-15,-21-1-3 0,0 0 2 0,0 0 2 16,0 0 0-16,20-1-1 0,-20 1-2 16,0 0 1-16,0 0 2 0,0 0-3 0,0 0-3 15,0 0 6-15,0 0-3 0,0 0-1 16,0 0 1-16,0 0 3 0,0 0-2 15,16 1-1-15,-16-1-1 0,0 0 0 0,0 0 1 16,0 0 3-16,0 0-2 0,0 0 2 16,0 0-2-16,0 0 0 0,0 0 2 0,0 0 1 15,0 0-1-15,-40 14 2 16,40-14-2-16,-17 4-1 0,17-4 1 0,-13 3-1 16,13-3 3-16,-23 3-1 0,16-3 3 15,7 0-3-15,0 0-2 0,-30 0 1 0,21 0 3 16,9 0 5-16,-24-3-3 0,24 3-1 15,-13-3-1-15,6 2 0 0,7 1 3 16,-13-6-1-16,13 6-5 0,-13-7 2 0,9 2-6 16,4 5-3-16,-7-10-12 0,7 10-6 15,0-14-21-15,0 10-16 0,0 4-25 0,0-15-22 16,0 8-34-16,0 0-45 16,7-4-57-16,-7 4-114 0,0-3-212 0,0 10-69 0</inkml:trace>
  <inkml:trace contextRef="#ctx0" brushRef="#br0" timeOffset="20250.32">10819 11443 1614 0,'3'-9'-31'0,"-3"9"32"16,0 0 18-16,5-8 22 0,-5 8 14 15,0 0 8-15,3-7 9 0,-3 7 3 0,0 0 2 16,0 0-2-16,0 0 3 0,0-10-8 16,0 10 0-16,0 0-12 0,0 0-4 0,0 0-2 15,0 0 3-15,0 0 1 0,0 0 3 16,0 0 6-16,0 0 5 0,13 34-1 15,-13-26 0-15,0 6 5 0,0-3-5 16,0 10 2-16,3-3-5 0,-3 4 13 16,3 6-3-16,-3 0-7 0,3 4-3 0,-3 2-1 15,8 2-5-15,-5-1 1 0,-3 2-2 16,7-3-11-16,-4 6 1 0,0-5 1 0,3 5 1 16,-2-1 3-16,0 1-6 0,-4-5-3 15,6 15 3-15,-6-8-1 0,0-5-3 0,0-1-4 16,0 3 1-16,0-3-4 0,7 2 6 15,-7 1-2-15,0 1-2 0,3 10 0 16,-3-7 1-16,0-3-1 0,0-5-2 0,3 1-5 16,-3 3 3-16,-3-3-8 0,3 3-1 15,0-3 2-15,0 0-3 0,-3 2 6 16,3-1 2-16,0 2 2 0,0 0 3 16,0 1 0-16,0-1 3 0,0 2 3 0,0-1-2 15,0 0-1-15,-3 13-3 0,-1-11 1 16,4-2-3-16,0-3 3 0,4 2-4 0,-8 3 3 15,4-5 5-15,0 2-2 0,0 2-2 16,-6 9-3-16,-2 2 1 0,8-13-7 0,4-3 10 16,-4-1-13-16,-4 0 0 0,4 1 1 15,-6-4-3-15,6-2-3 0,-3-3-1 16,3-8 6-16,0 6-13 0,3-1 12 0,-6-5-14 16,3 2 6-16,-3-4-1 15,3 1 0-15,3 1-3 0,-6-1-2 0,-1-4-2 16,4 4-1-16,0-5 2 0,0 2-8 15,-3-3 0-15,3 1-15 0,0-3-7 0,0-10-15 16,-3 18-12-16,3-11-16 0,0-7-29 16,3 11-46-16,-3-11-69 0,0 0-84 0,10-25-71 15,-7 1-103-15,7-5-152 0,4-21 59 16,6 0 59-16,-4-3-365 0,1-2-348 16</inkml:trace>
  <inkml:trace contextRef="#ctx0" brushRef="#br0" timeOffset="22549.91">10786 11412 2369 0,'0'0'-153'0,"-3"7"33"0,3-7 10 0,0 0 15 16,-10 6 8-16,10-6 18 0,-6 1-2 15,6-1 11-15,0 0 14 0,-11 8 5 0,11-8 8 16,0 0 13-16,0 0 6 0,0 0 3 15,-3 9 14-15,3-9 6 0,0 0 4 16,0 0 4-16,0 0-2 0,0 0 2 0,0 0 5 16,0 0 3-16,0 0 5 0,20 7 5 15,-14-6 6-15,-6-1 0 0,30 7 3 16,-6-6-1-16,6 2 5 0,-3-3-1 16,6 3-1-16,4 0 6 0,-1-3-8 0,4 2-2 15,4-2-3-15,2 2-1 0,1 1-3 16,2-2 5-16,2-1-8 0,19 0 1 15,-7 0-5-15,11 0-4 0,5-4 2 0,5 4-1 16,3-4-6-16,-1 1 0 0,5 3-1 16,-9-3-6-16,2-1 3 0,-4 4-4 0,-4 1 0 15,2-2-5-15,-9 5 8 0,7-4-4 16,-8 6-3-16,-9-6-1 0,12 4 1 0,-14-1-2 16,12-2 1-16,-12 7 0 15,6-2-1-15,4-1 6 0,-10-3-6 0,9 2 3 16,4 4 1-16,0 1-3 0,0-2-2 15,3-2-1-15,-6-1 3 0,10 5-3 16,-7-5 2-16,3 7 0 0,-6-4 0 0,3 3 0 16,-4-2-5-16,7-4 5 0,-5 4-2 15,-5-3-2-15,7 3 4 0,-7-1-4 0,0-2 5 16,4 1-5-16,-4 2 5 0,-9 1-6 16,-8-5 4-16,18 4-3 0,3-1 1 0,-4 1 2 15,-9-3-3-15,5 3 0 0,-9-1 0 16,-3-2 0-16,-4 0 3 0,-6-4-4 15,-4 6 0-15,11-3 1 0,-11 4-2 0,-3-3 1 16,-3 3-2-16,-8-4 1 0,8 2-1 16,-10-2 5-16,-1-1-2 0,1-2 0 15,0 6 3-15,-7-6-3 0,3 5 1 16,4-4-2-16,-7 1-2 0,-10-3 8 0,16 5 0 16,-5-4 1-16,-11-1 8 0,9 4 4 15,-9-4 4-15,0 0 3 0,18 4 2 0,-18-4 7 16,0 0-3-16,16 3-2 0,-16-3-6 15,0 0-3-15,0 0 0 0,14 5-4 16,-14-5 3-16,9 8 4 0,-9-8 9 0,10 8 1 16,-7-1 10-16,-3-7-3 0,3 18 5 15,-3-6-4-15,8 2 10 0,-8 2-1 16,3 0-1-16,-3 5-8 0,0 1-2 16,0 3 2-16,0 0 3 0,-3 3-9 0,0 1 4 15,-5 5-1-15,5 0-7 0,0-2 2 16,-1 7 6-16,1-4-8 0,3 2-3 0,0 1 4 15,0-1-4-15,0 2-2 0,0 0 5 16,-6 14 1-16,6-11-4 0,-8-5-2 16,5 1-4-16,0-1 3 0,3 1-9 0,0-4 2 15,-7 2 3-15,7 2-4 0,0-1 3 16,4-2-4-16,-8 1-4 0,4 0 0 0,0-1 0 16,0 3-2-16,0-4 0 0,0 2 1 15,-3-1 3-15,6-6 1 0,-3 2-5 16,0-5 2-16,-3 3 2 0,3 1 3 0,0-5-8 15,0 2 4-15,-3 1 2 0,0-3-10 16,0 3 2-16,-1-3-1 0,0-3 1 16,1-2-1-16,3 0-1 0,-7 0 2 15,4-2 1-15,0-1-4 0,3-2 1 0,-3 3-3 16,3-6 1-16,-3 1-2 0,-1-1 2 16,0-2 6-16,1 0-4 0,0 0 1 0,-1 2 2 15,4-4-9-15,-3-1 9 0,0 3-2 16,3-10-4-16,-14 18 3 0,11-8-2 0,0-1 1 15,-4 0 1-15,-3-2-1 16,7 0-1-16,-4 1-2 0,-3-1 0 0,4 3 2 16,-4-5 0-16,3 2 1 0,-3-1 2 15,-3 1-2-15,-1-2-2 0,-6 2-3 0,-3-1 2 16,0 3 2-16,-4-3-1 0,0 1-2 16,-10 1 2-16,1-1-6 0,-4 0 5 15,3 4 1-15,-6-1 0 0,3-3-1 0,3-3 0 16,-3 4-1-16,-3-2 2 0,2 1-3 15,8-3-4-15,0 2 6 0,-10-1-4 0,-1 2 0 16,4-1 5-16,-6-1-8 0,-1-1 4 16,1 5-3-16,2-8 6 0,1 5-2 0,-1-1 5 15,1-3-2-15,0 3-2 16,-4 1-1-16,4-2 2 0,10-4-3 0,-11 4 3 16,8 0-6-16,-4 0 6 0,2 2-1 15,5-6-4-15,-10 7 4 0,10-4 2 0,-4-2-2 16,-3 5 2-16,0-1-4 0,0 2 2 15,7-4-7-15,-8 5 6 0,8-4-3 16,-10 5 1-16,7-2-4 0,-5-2 5 0,-2-3 3 16,3 3-2-16,-4 2 0 0,5-4 0 15,2 0-1-15,4 2 4 0,-11-3-4 0,11 3-1 16,-4 1 5-16,1 1-5 16,-7-6 5-16,2 7-2 0,-2-2-5 0,-1 1 2 0,5-4 1 15,5 2 3-15,-2-1 0 0,-4 5 0 16,6-8 0-16,-6 5-3 0,4-5-3 15,3 3-1-15,-1-2 2 0,1 3 3 16,0-2 0-16,3 1-2 0,0-1 3 16,-3 0 2-16,-2 2-2 0,2-3-1 0,0 3 4 15,0-2-8-15,-1 0 6 0,1-3 0 16,0 1-3-16,-4-2-3 0,4 2 4 0,0-2-5 16,0 1 2-16,6 0-2 0,-10 0 8 15,3 0-2-15,1 0-5 0,0-3 3 0,-1 6 2 16,1-2-3-16,0-1 3 0,3 0-5 15,0 0 1-15,0 0 6 0,3 0-3 0,0 3-3 16,0 0-2-16,5-3 3 16,-5 1-1-16,-6 3 0 0,6-4-1 0,0 0 0 15,-6 4 6-15,9-4 0 0,-3-2-6 16,5 4 1-16,2 1 2 0,2-3 0 16,18 0 6-16,-43 0-6 0,26 0 2 0,1 0-2 15,16 0-1-15,-36 0 4 0,19 0-6 16,4-3-5-16,-11 3 9 0,4 0 3 0,4-2-4 15,-5 2 2-15,2-2-1 0,2 2-1 16,-7-4-2-16,8 3 2 0,-1 1-3 0,1 0 1 16,2 0 4-16,1 0-7 0,13 0-1 15,-30 0-1-15,16 0 10 0,14 0-10 16,-16 0-4-16,16 0-9 0,-20 0-16 0,20 0-33 16,-13-3-33-16,13 3-48 15,0 0-43-15,-17 0-54 0,17 0-64 0,-13-3-139 16,13 3-59-16,-8-7 61 0,2 2-240 15,6 5-183-15</inkml:trace>
  <inkml:trace contextRef="#ctx0" brushRef="#br0" timeOffset="23666.22">9929 10775 1927 0,'0'0'-64'0,"-6"-6"29"0,6 6 37 0,0 0 23 15,-4-10 19-15,4 10 12 0,0 0 4 16,0 0 9-16,0 0-3 0,0 0-5 16,-6-4-5-16,6 4 0 0,0 0-4 0,0 0 4 15,0 0 1-15,0 0 10 0,-3 29 3 16,3-12 7-16,0 4-3 0,-4 7-4 0,1 2 8 16,6 22 0-16,-3-8-16 0,-3 14 9 15,-1 2 7-15,4 3-8 0,0 2-3 16,0 0 3-16,-3 3-2 0,3 2-8 0,0-2 6 15,0-2-1-15,-3 1 0 16,3 2-5-16,-4-5-1 0,4 10 1 0,-9 2-1 16,5-9 0-16,1 2 1 0,-7 11-1 15,6-15-3-15,-9 11 1 0,10-8-3 0,-4-2-4 16,0-1-5-16,4 3 4 0,-3-6 2 16,-1 2-7-16,0 2 2 0,7-1-2 15,-7 0-4-15,4-4 0 0,3 6-5 0,-3 0 3 16,0-2 3-16,3 0-2 0,-4 2 1 15,1-5 3-15,0 6 4 0,-1-4 0 0,0 3-4 16,1-3 4-16,3 4-6 0,-3 0 10 16,3-4-9-16,0 1 5 0,-3-3-6 0,3 4-3 15,-3-4-2-15,3 1-2 0,-4-1-2 16,4-2-5-16,4-2-1 0,-4-1 2 16,3-4-10-16,0 1 3 0,3-4-2 15,-2 3 2-15,0-10-7 0,-1-7 4 16,4 0-4-16,-4-1 2 0,0 2 0 0,0-3-3 15,1-8 1-15,-1 2-2 0,1 0-1 16,-4-3 1-16,6 0-9 0,-6-6 3 0,0 5 1 16,0-5-3-16,0 1 4 0,0 3 7 15,0-3-11-15,0 2-4 0,0 0-15 0,0 2-15 16,-3-2-16-16,6-3-29 0,-3 2-26 16,0-4-31-16,4-2-33 0,-1-5-33 15,0 1-46-15,-3-11-77 0,0 0-99 16,20-21-179-16,-10-7 38 0,3-24 77 15,1-29-358-15,-4-11-326 0</inkml:trace>
  <inkml:trace contextRef="#ctx0" brushRef="#br0" timeOffset="25867.04">9956 10732 2309 0,'0'0'-151'0,"0"0"24"16,0 0 33-16,-16 0 24 0,16 0 19 16,0 0 10-16,0 0 1 0,0 0 9 0,0 0 3 15,0 0 11-15,0 0 14 0,0 0 14 16,0 0 10-16,0 0 15 0,0 0 10 0,39 12 4 15,-39-12 2-15,37 3 0 0,-10 0-5 16,6-3 4-16,7 1 2 0,7-1 0 16,6 0-4-16,17-1-2 0,0-2-4 15,7 3 1-15,2-3-1 0,-1-1 1 16,8 1-1-16,-3 0-5 0,7 1-3 0,0-4 1 16,24 5-7-16,-8-5-2 0,5 2-3 15,5-2 2-15,-3 4-3 0,1-4-3 0,-1 6 2 16,-19 0 0-16,-1 0-9 0,-3 0 5 15,23 0-1-15,-23 6-2 0,20-4 2 16,-26-2-2-16,9 6-4 0,20-3 10 0,-3-2-3 16,-4 5-3-16,-19-5-1 15,0 7 0-15,16-2-4 0,-19-2-3 0,-4-1 6 16,6 1 4-16,1 2-11 0,-4-4 3 0,1 4-6 16,-1-3 5-16,7-3 0 0,14 4 0 15,-22 0-3-15,-1-4-3 0,6 6 2 16,-8 2 2-16,-5-5-5 0,-1-2 3 0,1 5 1 15,-8-1-5-15,1-1 0 0,-1 5 0 16,-12-8 1-16,13 6 0 0,-11-3 6 16,-6 0-8-16,-3-4 3 0,19 6 5 0,1-3 0 15,-10-2-3-15,-7 2 1 0,13 1-3 16,7 2-4-16,-7 2 4 0,-9-5-2 0,-8-2 1 16,1 2 0-16,-4 1-1 15,1 2 1-15,-1-4-1 0,-10 7 4 0,4-8-1 16,4 5 0-16,-5 1-4 0,-3-2-2 15,0 1 2-15,1-2 4 0,-1 0-2 16,-6 4-6-16,-4-2 7 0,1-2 1 0,-8-1-1 16,4 1-2-16,0 2 2 0,-3-4-3 15,-1 4-1-15,1-2 4 0,-4-1-5 0,1 1 2 16,-14-4 5-16,27 6-6 0,-14-4 5 16,1 1-3-16,-14-3 5 0,19 7-2 0,-5 0-5 15,-1 1 6-15,-4-2-2 0,5 4 1 16,-4-5 7-16,-4 8 6 0,5-1 9 15,-4 1 5-15,-1 1 2 0,-3 5 14 0,8 5-1 16,-8-2-13-16,0 6 9 16,4-3 1-16,-7 1 6 0,0 13-5 0,0-3-12 15,0 3 14-15,0-3-2 0,0 21-4 16,-7 0-2-16,4-2-1 0,-8 0-2 0,8-4 4 16,0 6-1-16,3 0-1 0,-3-6 2 15,-4 3-5-15,4-2 2 0,0-9-4 0,-5 8 6 16,5 3-8-16,0-2-3 0,0 1 0 15,-4 5 0-15,1-4 0 0,-2 6-4 16,2-5 5-16,-1 2-1 0,1 0 1 0,0-1-5 16,-2-1-2-16,-2 1-3 0,4-5 0 15,0 2-2-15,-2-3-1 0,-2 3 4 16,4-2-6-16,0 3 3 0,2-12-5 16,0 11 3-16,4-10 3 0,-3-6-3 0,0 1-1 15,3-1 1-15,-4 1 3 0,4-1-5 16,-3-2 1-16,0 5-2 0,0 10-1 0,-4-8 0 15,7-4-1-15,-7 12 6 0,4-9-2 16,-4-5 0-16,4 2-2 0,-4-4 4 0,4 4-5 16,-4-3 1-16,0 1 2 0,4-4-1 15,-3 2-2-15,-5 1-2 0,8-3 2 16,-4 1 2-16,4 1-1 0,-7-2-4 0,4 0-4 16,-5 1 2-16,8-1 0 0,-7-3 0 15,4 0 2-15,-5 0 5 0,5-1-5 16,-4 3 0-16,7-5-5 0,-8-2 3 15,5-2 3-15,-4 3-6 0,10-8 3 0,-7 1-6 16,0 0 2-16,4 4-2 0,-10-3 10 16,2-2-2-16,8 1-2 0,-3-3 1 0,-7 2-4 15,-1 1-2-15,1-3 5 0,-1 2-4 16,-2 0 5-16,-1-3 1 0,1 1-1 0,-5 0 3 16,-2 3-5-16,3-4 2 0,0 1-8 15,-7-2 6-15,-3 2-3 0,0-2 3 16,-3 2-1-16,0-4 1 0,-24 7 0 0,14-7-3 15,7-1 2-15,-21 1-1 0,-7 3 0 16,1-3 4-16,-4-3-1 0,3 2-4 0,-9 3 1 16,7-2 1-16,-4-3-3 15,7 0 4-15,-8 1 0 0,8-2-1 0,-4-2 1 16,1 2-3-16,12-1-1 0,-6 1 5 16,7-2-7-16,7-1 3 0,-2 2-2 0,-18-2 2 15,6 3-3-15,-7 1 6 0,1-2-5 16,-1 4 1-16,4-3 0 0,6-5-1 0,7 4 2 15,-20-3-2-15,13-2 4 0,-9 5-1 16,6-6-4-16,9 1 5 0,-1-1-2 16,-25 6 1-16,20-6 0 0,-16 2-4 0,16 1-1 15,0 0 1-15,8 0-2 16,-2-2 9-16,-18 5-5 0,2-1 2 0,1-1-2 16,-5-1 1-16,4 3 4 0,14-5-8 0,3 2-2 15,-16 1 6-15,12 0-5 0,1-4 2 16,2 0 1-16,2 0-4 0,2 0 4 15,-3 0-2-15,0 0 0 0,-4 0 3 0,2 0-5 16,-16 2 0-16,8-2 2 0,11-2-1 16,-5 2 0-16,1 0 1 0,0 0-4 15,0-4 3-15,-17 4 0 0,13-1 0 0,3 1-10 16,-19-6 3-16,13 6 2 0,-9-1-3 16,12 1-1-16,10-3 0 0,-7 3 2 0,8 0 0 15,2 0-1-15,-2 3 5 0,9-2 3 16,-3 2-5-16,3-3 1 0,4 3 0 15,-4-2 1-15,1 3-1 0,3-2 3 16,-4 0-4-16,3-2 6 0,-6 0 4 0,4 0-3 16,-11 3-2-16,4-6-5 0,-8 3 4 15,2 0-1-15,2 0 4 0,-6-2 1 0,3 2-3 16,3-2 5-16,1 2-4 0,6 0-1 16,-7 0-2-16,1 0 8 0,8 0-6 15,2 0 2-15,2 0 0 0,4-4 3 0,0 4-3 16,-3-1 3-16,9 1-2 0,5 0-4 15,-4-3-4-15,-1 6 4 0,8-3-15 16,-1 0-18-16,1-3-26 0,2 3-32 0,14 0-27 16,-21 0-34-16,21 0-35 0,-13 0-36 15,13 0-76-15,-12-4-139 0,7-2-55 16,5 6 68-16,-3-12-223 0,3 12-150 0</inkml:trace>
  <inkml:trace contextRef="#ctx0" brushRef="#br0" timeOffset="27017">8683 9875 1869 0,'0'0'-20'0,"-3"-7"21"15,3 7 20-15,-4-9 19 0,4 9 9 16,0 0-1-16,0 0 6 0,0 0-4 16,0 0-10-16,0 0-5 0,0 0 4 0,0 0 2 15,0 0 16-15,0 0-1 16,-10 34 0-16,3-18 2 0,4 9 4 0,0 0 2 16,-4 9 0-16,7 5-2 0,-6 13-5 15,2 1 2-15,1 4-5 0,-1 6-5 0,4-2 4 16,0 5 0-16,-3 0-1 0,6 2 8 15,-3 14-6-15,-3-14-9 0,0 15 12 16,6 0-7-16,-3 1 7 0,0-12-14 0,0-5 5 16,-3 2-1-16,3 17-10 0,-3-4 8 15,3-14-2-15,-4 17-14 0,4-17-1 0,-3 17 8 16,3-17 4-16,0-2-13 0,3 1 7 16,1 2 2-16,-8-2-2 0,8-3-8 0,-8 5 5 15,1 2-5-15,3-4 1 16,0 0 2-16,0-1 0 0,0 1-9 0,0-3 12 15,0 4-5-15,0-3-6 0,-3 0 5 16,-1-2-4-16,8 1 3 0,-4 1 2 16,-4 3-3-16,4-3-3 0,0 2 3 0,-4-2-2 15,4 3 4-15,4-4-1 0,0 4-4 16,-4-5-1-16,-4 2 5 0,0 2-5 0,8-5-3 16,3-1-3-16,-4 2 2 0,4-1 3 15,-1-2 2-15,-6 1-6 0,7-3 1 0,-3 1 0 16,-1-2 0-16,0 2-1 0,7 1 4 15,-3 1 0-15,-4-4-1 0,7 6-2 16,0 12 5-16,-7-13-4 0,11 1-2 0,-7 2 5 16,2-4-2-16,-5 3-4 15,2-3 7-15,-2 0-5 0,3-1-2 0,2-2 0 16,-2-1 6-16,0 3 0 0,-3 0 0 16,-1 1 4-16,0 4-2 0,-3-1 6 0,6 1-5 15,1 13 4-15,-7-17 3 0,3 4-8 16,-3-1-5-16,0-3 0 0,8 3-3 0,1-7 1 15,-6-3 1-15,1 5 1 0,-1-7-5 16,0-13 0-16,0 0-3 0,5-7-3 16,-2 1-3-16,1-3-14 0,-1-5-20 0,2-3-18 15,1-4-23-15,-2 0-34 16,-1-10-25-16,-3 1-40 0,8-7-46 0,-11-2-49 0,24-11-61 16,-11-10-84-16,10-15-131 15,0-8 42-15,-6-9-356 0,0-22-340 0</inkml:trace>
  <inkml:trace contextRef="#ctx0" brushRef="#br0" timeOffset="29919.2">8726 9957 2364 0,'0'0'-116'0,"0"0"21"16,-16-6 30-16,16 6 24 0,-11-7 18 16,11 7 19-16,0 0 4 0,0 0 3 0,-16-1 6 15,16 1 1-15,0 0 3 0,0 0 4 16,0 0-7-16,0 0 1 0,0 0-3 0,0 0-1 16,0 0-2-16,0 0 1 0,0 0 4 15,0 0 3-15,0 0 3 0,0 0 5 16,60 4 5-16,-33-1 2 0,3-2 6 0,6-1-1 15,4 4 0-15,10-2-2 0,20-4 2 16,3 4-4-16,7-2 7 0,7-2-6 0,19-3 3 16,5 2-5-16,3-1-4 15,6-5 1-15,-1 7-5 0,-2-4-1 0,-4 2 4 16,7 1-7-16,0 2-3 0,1 1 1 16,-6 0-2-16,6 0 2 0,-1 0-3 15,-7 0 0-15,7 7 0 0,-7-6-3 0,7 3 5 16,-3 0-5-16,3 5 0 0,0-8-5 15,-6 5 2-15,-1-5 1 0,-23 5 2 0,17-1 2 16,-17 1-5-16,16-5 0 0,0 5-3 16,-22-5 2-16,23 7 4 0,-1-2 1 15,5-2 2-15,-8 3-2 0,7 1-1 16,-4-2 1-16,-3-2-3 0,8 7-1 16,-5-1 2-16,1-3-1 0,-1 5-2 0,-2-3 3 15,-17-2 1-15,13 2-2 0,-13 0-5 16,-14-5 2-16,3 4-3 0,-2-1 3 0,-8-1 0 15,4 2-1-15,1-2-1 0,-15-4-2 16,-6 4 7-16,17-2-4 0,-1 3-2 0,8 1 0 16,-4 1 4-16,-4-2-2 0,-2 0-1 15,-11-5 2-15,14 7 1 0,2-1-3 16,-1 0 3-16,-2 1-2 0,-2-1-4 0,-1 0 6 16,-14 1 0-16,19-1-3 15,-5 0 0-15,0 1 1 0,-10-2-3 0,-9 0 4 16,2-5 0-16,1 7-1 0,-1-8-1 15,5 6 0-15,15-1 0 0,-12-4-4 0,-8 4 4 16,1-3-2-16,0 1 4 0,-4 0 3 16,3 2-6-16,-5-4 4 0,-8 1-6 15,-3 0 2-15,0 0 2 0,-3-2 1 0,-1 5-7 16,-2-5 4-16,-1 3 1 0,-6-2-3 16,3 0 0-16,-3-2 4 0,2 6 0 0,-2-3-2 15,-1-2-1-15,8 2 4 0,-7 0 1 16,2-2-3-16,-1 5-2 0,2-4 1 0,-4 4 2 15,1-2 0-15,-1 2 0 0,1-5 1 16,-1 7-7-16,2-2 7 0,-5-2-5 16,0 2 1-16,-3-5 1 0,3 7 5 15,1-2-5-15,-8-2 2 0,4 3-4 16,4-1 5-16,-14-6-3 0,16 12 3 0,-2-6-6 16,-1-1 2-16,1-1 3 0,-5 5 4 15,1-2-3-15,1 0 6 0,-2 1-1 0,-2 2 0 16,-1-3 0-16,2 5 5 0,-2 3 9 15,1-5 7-15,-1 5 2 0,-3 1 0 0,5 3 6 16,-5 2 3-16,-3-2-2 0,3 9-1 16,4 0 6-16,-1 7 3 0,-6-1-3 15,0 16-8-15,0-8-1 0,-3 0-4 16,6 9-1-16,-3-5 4 0,0-6 1 16,-6 12-5-16,-1 0 12 0,7-6 3 0,-3 8-6 15,-8-1-5-15,5-3 2 0,-1 6-3 16,4-4 3-16,0 0-4 0,0 1-3 0,-5-2 4 15,5 6-14-15,3-14 9 0,0 11-10 16,-3-9 7-16,3-5 2 0,-10 15-3 0,1 0 0 16,4-4 0-16,5-5-3 0,-3 9-2 15,-3 2 1-15,-1-4 2 0,1 1-4 0,-5 2 1 16,1 2-4-16,4-5 3 0,-4 4 6 16,6-7-5-16,1 5-2 0,-7-5 1 15,10 2-4-15,-10 1 1 0,3-1 4 16,4 1-3-16,0-11-3 0,-1 11-1 0,1-1 4 15,-3-2-5-15,2 3 2 0,-3 0 1 16,-3-3-5-16,7 1 7 0,0-10 3 16,3-4 1-16,0 3-3 0,-10 10 2 0,10-7-2 15,-3-4-5-15,-1-1-3 0,1-2-3 16,3 1 4-16,0 2 1 0,0-1-1 0,-7 17-1 16,7-12-1-16,0-5 3 0,0-1 0 15,-3-2 0-15,-4 1-1 0,4 0-2 0,0-1 0 16,6 0-1-16,-3 1 5 0,-3-3-3 15,3 3 0-15,0-1 2 0,-4-6-7 0,0 4 0 16,4-2 5-16,0-3-3 16,0-2-2-16,-3 2 1 0,3-3 0 0,-3 3 2 15,3-6 1-15,-3 3-4 0,-4-3 3 16,4-4 0-16,0 7-4 0,-1-7 2 0,-3 3 2 16,4-3-2-16,-7 3-2 0,4-2 2 15,-5 4 0-15,5-5-1 0,-4 1-1 16,-7 6 3-16,4-1 0 0,-4-2-3 0,1 0-1 15,-1 0 0-15,-4 1 0 0,8-4 3 16,-7 2-2-16,7-3 2 0,-4-3 0 0,1 2-4 16,-8 1 6-16,4-3-1 0,1-1-3 15,-8 4 2-15,0-4-5 0,-16 10 7 16,7-6-5-16,-2-4-1 0,8-2 1 16,-19 12 1-16,-2-8-2 0,5 5-4 0,-4-1 5 15,7-8-1-15,-14 2 5 0,13 0-2 16,-5 4-4-16,-5-1-2 0,11-2 5 0,6-4 1 15,-20 6-2-15,14-5-6 0,-14 8 8 16,0-8-3-16,8 6 2 0,-5-1-3 16,1-2 2-16,-7-1-1 0,7 5 4 0,0-5-6 15,5-3 5-15,-4 3-2 0,-11 2-2 16,6 2 4-16,-7-10-1 0,4 6-2 0,-3-3 0 16,3 3 0-16,-11-3-1 15,8 8 1-15,-7-6 3 0,-6-1-5 0,2 1 3 16,-19 1 2-16,0 1-7 0,-1-1 2 15,18-3 1-15,-4 2 2 0,-14 2-2 0,25-5 3 16,-1-1-7-16,-1 2 3 0,8-1 2 16,6-6 0-16,11 2 0 0,-21 1-3 0,14-3 4 15,2-4-1-15,5 4-1 0,-20 0 1 16,9-1 0-16,-6 0 1 0,3 2-1 16,6-5-6-16,4 2 9 0,-3 1-4 0,-21-2-1 15,4 3 1-15,1 3-1 0,-5 1 2 16,4-3-1-16,0 0 0 0,1-1 1 15,12-1-2-15,-14 1-2 0,1 6 0 0,4-3 3 16,3 1-1-16,-1 1-3 0,11-1 6 16,6-4-6-16,-16 6 5 0,3 1-1 15,-3-3-1-15,3 6-3 0,0-7 7 0,6-3-4 16,11 2-2-16,-1-1 3 0,1-2 4 16,-1 1-3-16,5 2 0 0,-4 1-3 0,-8-2 5 15,12 1-4-15,-8 1 4 0,0-2-4 16,4-3 1-16,-4 3 0 0,3 1 3 15,-2 1-5-15,2-2 2 0,1 2-3 0,4-1 1 16,5-5 5-16,-3 5-4 0,-3 1 2 16,10-2 0-16,-9 2 3 0,-1 0-2 0,-1-1-2 15,8-1 4-15,-7 1-3 16,4 1-1-16,6-2 1 0,-7 0 1 0,3-3-5 16,1 4 4-16,-7-2-4 0,7-1 4 15,3 2-5-15,-7 0 4 0,4 0-1 0,-3-2-1 16,1 1 3-16,-4 6-3 0,-1-5 3 15,7 2 1-15,3-1-1 0,0-1 5 16,0 2-7-16,0-1 2 0,-4-5 1 0,11 5-2 16,-1-5 0-16,5 3-2 0,-5 1 3 15,4-3-4-15,4 1-1 0,-11 0 3 0,7-2-7 16,-4 2 7-16,1 0 2 0,3 2-5 16,0-3 5-16,-3 3-1 0,-4-5 2 15,4 6-3-15,-1-5-3 0,2 5 4 16,-2-5 0-16,0 5-3 0,4-3-6 0,-2-1 11 15,1 1-1-15,7 0-1 0,-5-2-1 16,-1 5-2-16,3-5 6 0,0 3-6 16,1-2 2-16,2-2 3 0,-2 3 1 0,-1-3-4 15,7 2 2-15,-3 1 0 0,13-3 1 16,-27 0-1-16,17 0 0 0,10 0-2 0,-24 3-1 16,24-3 6-16,-22-3-2 0,11 0-3 15,11 3 2-15,-16 0 1 0,2 3-5 16,14-3-1-16,0 0-5 0,-19-3 5 0,19 3-12 15,0 0 8-15,-17 0-1 0,17 0-9 16,0 0 3-16,-16 0 2 0,16 0-2 16,0 0 0-16,0 0-5 0,-18 3 0 0,18-3-2 15,-12 3-3-15,12-3-8 0,-14 0-7 16,14 0-2-16,-16 7-15 0,16-7 1 16,-11 5-13-16,1-3-15 0,10-2-24 0,-13 5-31 15,13-5-38-15,-10 3-38 0,10-3-62 16,0 0-95-16,0 0-126 0,-13-14 39 0,13 14-227 15,3-11-182-15</inkml:trace>
  <inkml:trace contextRef="#ctx0" brushRef="#br0" timeOffset="31284.5">12879 12800 1933 0,'0'0'-69'0,"0"0"24"0,-13 8 22 16,13-8 23-16,0 0 5 0,0 0 8 0,0 0 10 16,-6 4-4-16,6-4 2 0,0 0-8 15,0 0 0-15,0 0-2 0,0 0 2 0,0 0-7 16,0 0 2-16,0 0-5 0,0 0-3 16,0 0-3-16,0 0-8 0,0 0-21 15,0 0-23-15,0 0-29 0,0 0-26 0,0 0-45 16,0 0-353-16,0 0-14 0</inkml:trace>
  <inkml:trace contextRef="#ctx0" brushRef="#br0" timeOffset="31933.61">13363 12427 1486 0,'0'0'12'15,"0"0"18"-15,-3 10 20 0,3-10 8 0,0 0 4 16,0 0 4-16,0 0 1 0,0 0 7 15,0 0 2-15,3 8 8 0,-3-8 8 0,0 0 5 16,0 0 4-16,0 0-4 16,0 0 0-16,0 0-6 0,0 0 0 0,0 0-14 15,0 0-7-15,0 0-6 0,0 0-5 16,0 0-9-16,0 0-8 0,0 0 1 16,0 14-1-16,0-14-13 0,0 0-5 0,0 0-9 15,-10 7-24-15,10-7-29 0,0 11-27 16,0-11-35-16,-7 7-24 0,7-1-46 0,0-6-43 15,-7 7-70-15,7-7-133 0,0 0-206 16,0 0-120-16</inkml:trace>
  <inkml:trace contextRef="#ctx0" brushRef="#br0" timeOffset="32470.06">13526 12190 1815 0,'0'-10'5'16,"0"10"21"-16,0 0 19 0,0 0 13 15,3-8 6-15,-3 8 14 0,0 0 2 16,0 0 3-16,0 0 12 0,0 0 11 16,0 0 3-16,0 0 1 0,0 0 7 15,0 0-14-15,0 0 0 0,0 0-16 0,0 0-5 16,0 0-9-16,11-7-3 0,-11 7-5 16,0 0-8-16,0 0-10 0,0 0-4 0,0 0-6 15,0 0-2-15,0 0-17 0,0 0-17 16,0 0-31-16,0 0-32 0,0 0-26 0,0 0-25 15,0 0-20-15,0 0-27 0,0 0-29 16,0 0-30-16,0 0-37 0,0 0-88 16,0 0-69-16,13 0-133 0,-13 0-49 0</inkml:trace>
  <inkml:trace contextRef="#ctx0" brushRef="#br0" timeOffset="32967.44">13636 11659 1606 0,'0'0'26'15,"0"0"18"-15,0 0 12 16,0 0 20-16,0 0 11 0,0 0 6 0,0 0 7 16,0 0 6-16,0 0-6 0,0 0 12 15,0 0 2-15,0 0-3 0,0 0-14 0,0 0-9 16,0 0-13-16,0 0 3 0,0 0-14 16,-17 24-7-16,17-24-2 0,0 0-6 0,0 0 4 15,0 0-6-15,0 12-7 0,0-12-9 16,-3 6-4-16,3-6-14 0,0 11-25 15,0-11-32-15,-3 13-31 0,3-13-24 0,0 9-32 16,0-9-33-16,3 9-38 0,-3-9-35 16,0 0-73-16,0 0-113 0,0 0-158 0,0 0-82 15</inkml:trace>
  <inkml:trace contextRef="#ctx0" brushRef="#br0" timeOffset="33383.87">13956 11140 1738 0,'0'0'53'16,"0"0"17"-16,0 0 12 0,0 0 10 16,0 0 1-16,0 0-1 0,0 0-7 0,0 0-5 15,0 0-2-15,0 0 0 0,0 0-9 16,0 0-7-16,0 0-4 0,0 0-6 0,0 0-4 15,0 0 4-15,0 0-12 0,27 0-5 16,-27 0 1-16,0 0-4 0,0 0-5 0,0 0-4 16,0 0-3-16,0 0-6 15,0 0-13-15,0 0-30 0,0 0-38 0,0 0-23 16,0 0-32-16,0 0-42 0,0 0-30 16,0 0-39-16,0 0-108 0,3-14-295 15,-3 7-134-15</inkml:trace>
  <inkml:trace contextRef="#ctx0" brushRef="#br0" timeOffset="33650.35">14199 10476 1859 0,'0'-7'25'0,"0"7"29"0,0 0 13 16,4-7 14-16,-4 7-3 0,0 0-5 0,3-7-2 16,-3 7-11-16,0 0-6 0,0 0-8 15,0 0-4-15,0-8-3 0,0 8-9 16,0 0-4-16,0 0-40 0,0 0-42 0,0 0-40 16,0 0-55-16,0 0-75 0,0 0-187 15,0 0-148-15,0 0-63 0</inkml:trace>
  <inkml:trace contextRef="#ctx0" brushRef="#br0" timeOffset="35350.94">7526 9447 1569 0,'-3'-12'-56'16,"-4"-4"18"-16,7 7 25 0,-3-1 13 15,0 3 20-15,3-1 16 0,-4-1 15 0,4 9 14 16,-3-11 4-16,0 6 8 0,3 5 1 16,-4-10-9-16,4 10-8 0,-3-7-6 0,3 7-8 15,0 0-9-15,-4-8 1 0,4 8-5 16,0 0-3-16,0 0-6 0,0 0-1 16,0 25 2-16,0-16-1 0,4 7-1 0,-1 0-4 15,1 8 3-15,-4 1 0 16,6 1 3-16,1 8 0 0,-7 0 1 0,3 7 7 15,4 11-2-15,-7 4-3 0,3 2 4 16,-6 1 5-16,6 7 0 0,0-2-5 0,4 1 2 16,-7-1-1-16,7 4-4 0,-4-4 4 15,0 0-3-15,1-3 0 0,-4 3-8 16,3-3 8-16,0 3-5 0,4-3 8 0,-3 3 2 16,-1-3-11-16,7 22 4 0,0-23-7 15,-7 8 2-15,1-4 2 0,2 4 2 0,1-3 3 16,-7 2-6-16,6-3-1 0,-2-3-1 15,3 3 2-15,-4-3-5 0,0 6 3 16,0-5-2-16,7 3-4 0,-7-2-2 16,5-1 3-16,-2-2-1 0,1 1 0 0,-4-1 7 15,0 4-14-15,8-9 0 0,-5 2-3 16,1 3 12-16,-7 0-6 0,9 2 7 16,-9-1-13-16,11-1 5 0,-8 0-3 0,4 0 2 15,-4-2-1-15,3-1-2 0,-1 0 0 16,-5 1 2-16,3-1-6 0,0 3 4 15,-3 1-3-15,7-4 2 0,-7 3-5 0,3-1 6 16,-3 2 2-16,3-1-2 0,0-3-5 16,0 1 7-16,2-1 0 0,-2 0-6 0,-3 0 3 15,0-11-6-15,3 8 7 0,-3-8 1 16,3 12-5-16,1-1 1 0,-1 0-5 16,-3 0 10-16,0 1-4 0,6-2-2 15,-3-3 1-15,1-2-5 0,3 5 2 0,-7-12-4 16,0 12 7-16,0-12 5 0,3 9-7 15,-3 0 3-15,-3 2-7 0,3-3 7 16,0 3 0-16,0 1 2 0,-3-12-6 0,3-5 0 16,-4 3-1-16,4-3 1 0,0 16-3 15,0-12 7-15,0-5 3 0,0 3-9 0,0-3 2 16,0-1 3-16,4 4 0 0,-4-1-1 16,-4 0-10-16,0 14 8 0,8-1-5 0,0 0 3 15,-4-10-13-15,0 11 24 16,0 2-7-16,3-4 6 0,4 3-3 0,-1-4 4 15,-3 7-1-15,0-2 2 0,1 1-13 16,-4-2 13-16,4-2 4 0,6 7 2 16,-7 2-5-16,0-2 8 0,0 0-1 0,1 1 2 15,-4-3-3-15,0 3 0 0,3 2-6 16,1-6 3-16,-1-2-1 0,-3-10-3 0,3 10 7 16,1-5-12-16,2 0 7 15,-3-7-3-15,1-8-5 0,3-3 4 0,-4 3-4 16,0-10-3-16,4 0 2 0,-7-6-4 0,6 5-14 15,-2-6-22-15,-4-6-38 0,0 1-42 16,3-6-63-16,0-2-72 0,-3-5-79 16,0 0-163-16,-6-33 23 0,-4 4 46 15,-10-21-215-15,-14-31-134 0</inkml:trace>
  <inkml:trace contextRef="#ctx0" brushRef="#br0" timeOffset="38800.8">7506 9412 1737 0,'0'0'-112'16,"-6"-5"9"-16,6 5 13 0,0 0 26 0,0-7 12 15,0 7 15-15,0 0 29 0,0 0 4 16,0 0 13-16,0-13 0 0,0 13-3 15,0 0 4-15,0 0 1 0,0 0 1 16,0 0 2-16,0 0 13 0,13-5 3 0,-13 5 7 16,16 0-2-16,1 0-3 0,0 0 2 15,3 3 0-15,0-3-3 0,4 0-1 16,-2 2-2-16,-2-2-1 0,1 0-4 0,-2 0-3 16,2 3 4-16,-1 0-1 0,7-3 1 15,-8 1-1-15,5 5 0 0,-1-5 4 0,10 3 28 16,4-2 12-16,13 1-6 0,17-1-3 15,-7 1-6-15,19 0-6 0,5 1 9 0,3-7-6 16,22 3-3-16,5 0-7 0,-4-1 2 16,3 1-4-16,-30 0-7 0,4-3 2 15,-7 6-10-15,0-3 6 0,-7 1-8 16,-2 5 0-16,-14-6-6 0,-8 1 0 16,18 8 3-16,-14-7-5 0,-6 4 1 0,-4-5-4 15,0 2-3-15,4 1 4 0,-7-4 2 16,7 6-5-16,-1-6 3 0,5 0-1 0,2 0-2 15,-3 0-3-15,19 0 1 0,5 0 5 16,-4-2 1-16,0-3-1 0,4-1 0 16,2 2 5-16,1-4 2 0,29-5 2 0,1 6 1 15,3-4 4-15,4 4-3 0,6 0-2 16,0 0-3-16,0-1-3 0,13 4-2 16,-10-4 0-16,4-1 2 0,6 8-2 0,-10-5 0 15,8 5-1-15,-5 1-2 0,-5-6-2 16,-1 4 5-16,6 2 7 0,-2 0-9 15,2 0 6-15,-9 2-9 0,2 4 6 16,-2-6 0-16,0 4-2 0,-7-1 0 0,6 2 4 16,-9 0-4-16,3-3 2 0,-3 5 1 15,-17-1 0-15,-3 1-5 0,-1-4-1 0,-3 2 3 16,-2-1-3-16,-2-1 2 0,5 1-6 16,-7 2 3-16,-1-3 4 0,0-3-3 15,2-3 7-15,-2 6-2 0,4-1-5 16,-3 4 7-16,-4-6-7 0,8 1 7 0,-8 2-3 15,7 1-4-15,-7 5 1 0,3-9 0 16,-2 8 2-16,2-4-4 0,-5 0 3 16,2 5-3-16,-3 6-3 0,-1-8 4 0,-1-2-5 15,-2 2 6-15,-2 0-2 0,2 2-6 16,-3 3-3-16,4-2 6 0,-4 1 3 0,8-4 1 16,-12 0-7-16,12 4-3 0,-5-10 3 15,-9 6 6-15,6 2-4 0,4 0 1 0,-4-2-6 16,-6 2 3-16,-11-4 3 0,14 2-4 15,-9 1 2-15,-4-3 10 0,-8 0-4 16,4-1-6-16,1 3-1 0,-1-1 1 16,-10-3 5-16,10 2-1 0,1-2-2 0,-14 4-5 15,0-6 4-15,4-1 1 0,-11 6 0 16,7-3 8-16,-3-3-6 0,-4 5-3 16,0-5 2-16,-6 0-1 0,9 3 3 0,-6-2 0 15,4-1 0-15,-8 6-8 0,4-5 11 16,4 3-1-16,-8-4-11 0,1 2 2 0,-1 1-4 15,-16-3 10-15,24 0-2 0,-24 0-7 16,24 5-3-16,-15-2 15 0,-9-3-7 16,0 0 3-16,30 0-5 0,-30 0 1 0,14 1-3 15,-14-1 7-15,16 7-4 16,-5 2 3-16,-5-4-4 0,4 5 2 0,-7 0 2 0,8 5 1 16,-8 3 0-16,10 4-1 15,-10 3 8-15,4 4-3 0,0 9 6 0,-4 12 3 16,4 2 5-16,-4 4 2 0,-3 4-6 15,3-1 5-15,7 0 3 0,-10-1 3 0,0 6-2 16,0-3 0-16,4 6 1 0,-4-1 0 16,0-3-5-16,0 22-2 0,-4-2 2 15,4-16 1-15,-10 16 4 0,10-16-3 0,0 1 0 16,-3 12 1-16,3-10 1 0,0-2-8 16,3-4 8-16,-3 4-6 0,0 0 4 15,0-6-8-15,0 1 0 0,-3-5 1 16,6 3 0-16,-6-6-3 0,3-10 2 0,3 8 0 15,-3-10-6-15,0-4 5 0,-3 11-4 16,0 3 2-16,-4-13 3 0,4-3-1 0,0 1 1 16,-4 9-2-16,-3 3-8 0,0-3 10 15,-4 3-3-15,1-4-1 0,-1 1-1 16,5-9-2-16,-1 9 4 0,-4 3-1 0,-2-4-5 16,-1 1 2-16,-2 3 1 0,-2 0-3 15,1 0 0-15,4 3 3 0,-5-2-2 0,4 5-5 16,1-5 5-16,-1 5-1 0,-9 9 1 15,6-12 0-15,3-2-6 0,1-1 2 0,-5-1-1 16,5-5 0-16,-4 2 0 16,-1-4 4-16,5 2-4 0,6-8 1 0,0-4-5 15,-6 8 3-15,2-5-3 0,1-3 3 16,2-1-6-16,2-1 1 0,-1 1 5 16,4-6-2-16,-2 4-3 0,-5-7 3 0,10 3 2 15,-8 0-1-15,5-4 0 0,-1-2 1 16,4 2-4-16,0-4 4 0,-3 5-3 0,-2-1 5 15,2-2-1-15,-1 2-7 0,1-4 0 16,-2 4 9-16,2-5-3 0,-1 1-5 16,4 1 5-16,0 0 2 0,0 2-3 0,3-5-4 15,-7 6 3-15,3-2 4 0,1-1-3 0,3-1 2 16,-7 1-5-16,4 1 0 16,3 2 3-16,0-1 1 0,0-1-4 0,-3-1-4 15,3 4 8-15,3-1 2 0,-3 0-7 16,0 4-1-16,0 4 3 0,0 0 1 15,0-1 3-15,3 4-1 0,4-1-5 0,-4-1 3 16,1-3 1-16,3 3 3 0,-4-2-4 16,0 0 3-16,4-6-5 0,-1 3 5 0,-3-3-3 15,5 0-2-15,-5-1 1 0,0-4 3 16,-3 4 4-16,3-2-4 0,4-1-4 0,-1 3 4 16,2 3-5-16,-5-2-1 0,0 3 6 15,4-3-6-15,-4 2 6 0,0 1-3 16,0 0-2-16,5-6-3 0,-8 2 4 15,3 1 3-15,-3-2-3 0,3-2 2 16,-3-2 4-16,0 5-1 0,3-4 1 0,-3 1-5 16,4-3 2-16,-4 2 0 0,3 4-4 15,-3-6 6-15,3 2-5 0,-3 1 3 0,0-2-1 16,0 1-1-16,0 4 0 0,0-9 3 16,-3 5 0-16,0-6 2 0,3 2-3 0,0-4 4 15,-4 2-3-15,4-5 2 0,-3 2-5 16,3-8 1-16,0 13 0 0,3-9 2 15,-3-4-4-15,-6 15-1 0,-5-6 5 0,8 0 2 16,-10 2-2-16,-1-1-1 0,-2-3-9 16,-4 6 7-16,-7-4 1 0,-6 2 3 15,-7-1 1-15,0 0-6 0,-4-3 1 16,5-3-1-16,-21 7 6 0,-4-1-3 0,1-2-7 16,-3 2 8-16,-12 1-2 0,2 0-3 15,-1-1 3-15,1 1-2 0,-28 1 2 0,11 1-4 16,10-5-3-16,6 6 4 0,-16 1 5 15,-4-2-5-15,21-5 1 0,-5 6-1 0,-15-3 5 16,22 0-4-16,-2-1 0 0,0 0 2 16,-8-2-2-16,-13 3 3 0,24 0-2 15,-10-4-1-15,-15 6-1 0,19-2-1 16,-11 3 1-16,-7 1 4 0,17-5-5 16,-4 1-3-16,-12-3 6 0,13 1-5 0,3 0 2 0,-4-3 1 15,2-1 0-15,-19 8-1 16,15-6 0-16,2 0-2 0,7 4-8 0,-23 1 12 15,24-2-2-15,5 0-1 0,-5 2 3 16,-14 6-1-16,27-5-4 0,-7 1 1 0,7-2 1 16,3 4-4-16,0-4 2 0,0 1 0 15,3-4 3-15,-3 7-2 0,0-4 0 16,17-2 0-16,-20 2-1 0,12-5-2 0,7 2 5 16,-2-4 2-16,3 5 2 0,-1-3-1 15,-19 4-3-15,3 1 3 0,0 1-6 0,-7 1 5 16,4 1-6-16,0 0 4 15,0-1-1-15,-4 3 1 0,1-3 6 0,-2-2-6 16,8 1 3-16,-10-1-6 0,1-1-1 16,-1-1 4-16,-1 1-1 0,5 0 2 0,2-4 0 15,1 4-1-15,-7-4 1 0,20 0 3 16,-17 6-3-16,1-2-2 0,12-7 4 16,-12 6 0-16,3 1 2 0,-4-3-4 0,4 3-5 15,-5 2 5-15,5-1 0 0,0-5-1 16,13 4-1-16,6-6 5 0,5 0 2 15,-4 2-6-15,-1-4-3 0,11-2 12 16,-10 8-14-16,-1-1 7 0,7-7-3 0,-2 6 6 16,2-3-3-16,-4 1-2 0,2 0 1 15,-7-1-2-15,8-1 7 0,-2 1 1 0,-6 0-4 16,2 3-3-16,1 0 4 0,-1-1-3 16,-2-1 2-16,2 0-7 0,1 0 8 15,-4-1-1-15,1 3-2 0,3 2 5 0,-20-1-6 16,16 0-3-16,7-2 4 0,-4 2 4 15,4 2-1-15,-7-3-5 0,-16 5 2 0,17 1 0 16,9-8 1-16,-6 2-2 0,9-1 0 16,-2-5-1-16,6 5 6 0,-3-3-5 15,-1 2-2-15,1-2 4 0,3 1-3 16,6 0-1-16,-6 2 3 0,0-3-7 16,4 2 6-16,-4 2-1 0,3-3 0 0,7-4 2 15,-3 0 1-15,6 0 1 0,-3 0-2 16,-3 0-4-16,2 0 4 0,2 0-5 0,-5 0 0 15,4-1-3-15,-2-2 7 0,1 0-4 16,1 2 0-16,0 1 2 0,0-3 2 0,0 3 1 16,7-5 0-16,-4 5 2 0,1-3-4 15,-1 6 1-15,17-3-2 0,-27 0 6 16,14 0-3-16,0-3 3 0,2 1 2 16,11 2-2-16,-16-5-5 0,5 5 4 0,11 0 0 15,-19-6-2-15,5 6 1 0,5-1-2 16,-1-2 3-16,-7 0 0 0,7 1-1 15,-4-1 3-15,1 1-4 0,-1-2-3 0,1 3 3 16,1-2 3-16,1-1-5 0,-2 1 3 16,-1-2-11-16,4 2 10 0,-3 1-10 0,0-3 3 15,13 5-1-15,-24-3-10 0,14-1 4 16,-3 1-8-16,13 3-5 0,-23 0-5 16,13-5-10-16,3 2-18 0,7 3-28 0,-16-6-39 15,16 6-39-15,-14-1-34 0,14 1-43 16,-10-6-53-16,10 6-173 0,0 0 14 0,3-12 49 15,-3 12-165-15,7-17-74 16</inkml:trace>
  <inkml:trace contextRef="#ctx0" brushRef="#br0" timeOffset="45118.62">13006 11680 1609 0,'0'0'-64'0,"0"0"7"15,0 0-3-15,0 0 13 0,0 0 6 0,0 0-4 16,0 0 19-16,0 0 18 0,0 0 14 16,0 0 1-16,0 0 8 0,0 0 5 0,0 0 8 15,0 0-4-15,0 0 7 0,0 0 1 16,-13 7-3-16,13-7 2 0,-10 3-1 0,10-3 2 15,0 0 2-15,-7 5-4 16,7-5 3-16,-10 5-3 0,10-5-2 0,0 0-2 16,0 0 0-16,-10 1-1 0,10-1 7 15,0 0-3-15,0 0 4 0,0 0-3 16,0 0 4-16,0 0-2 0,0 0-1 0,0 0-4 16,0 0 0-16,0 0-5 0,0 0 3 15,0 0-8-15,0 0-2 0,0 0 0 0,0 0-2 16,0 0-3-16,0 0-1 0,0 0-4 15,0 0-1-15,0 0-2 0,0 0 6 0,0 0-5 16,0 0-1-16,0 0 1 0,0 0 6 16,0 0 3-16,0 0 2 0,0 0-2 15,0 0 5-15,0 11 1 0,0-11 0 16,-7 8 0-16,7-8 2 0,0 0 8 16,-3 6 1-16,3-6 2 0,0 0 7 0,-7 7 4 15,7-7-3-15,0 0-1 0,0 0-1 16,0 0-4-16,0 0-1 0,0 0-1 0,0 0-4 15,0 0-1-15,0 0-3 0,0 0-8 16,-13-15 3-16,13 15-1 0,0 0-4 0,0 0-2 16,0 0-10-16,-6-6-24 0,6 6-41 15,0 0-42-15,0 0-37 0,0 0-51 16,0 0-97-16,0 0-120 0,0 0-147 0,16-17-61 16</inkml:trace>
  <inkml:trace contextRef="#ctx0" brushRef="#br0" timeOffset="45634.44">13263 11140 1568 0,'0'0'-51'0,"0"0"9"15,7-8 20-15,-7 8-4 0,3-7 10 16,-3 7-3-16,0 0 8 0,0 0 19 16,3-6 10-16,-3 6 2 0,0 0 7 15,0 0 9-15,0 0 5 0,0 0 2 16,0 0-4-16,0 0-2 0,0 0 7 0,0 0-3 16,0 0-4-16,0 0-7 0,0 0-1 15,0 0-1-15,0 0-3 0,-30 13-1 0,30-13 1 16,-10 2-1-16,10-2 3 0,-6 6 2 15,6-6-2-15,0 0 0 0,-8 4 6 0,8-4 2 16,0 0-2-16,0 0 2 0,0 0-11 16,0 0 0-16,0 0-3 0,0 0-1 15,0 0-1-15,0 0-4 0,0 0-1 16,0 0-3-16,0 0-2 0,18-18 0 0,-18 18-1 16,0 0 0-16,0 0-2 0,0 0 2 15,0 0 4-15,0 0-1 0,0 0 5 16,0 0-1-16,0 0 7 0,-18 24-3 0,18-24 1 15,-6 9-1-15,3 0-2 0,3-9-2 16,-13 4 1-16,13-4 0 0,-14 4 1 0,14-4 1 16,0 0-6-16,-13 6-1 0,13-6-5 15,0 0-4-15,0 0-7 0,0 0-20 16,-17-14-28-16,17 5-31 0,3 0-34 0,-6-7-54 16,3 0-46-16,3-2-458 15,8-7-172-15</inkml:trace>
  <inkml:trace contextRef="#ctx0" brushRef="#br0" timeOffset="46168.58">13480 10443 1891 0,'0'0'-88'0,"0"0"18"16,0 0 5-16,0 0 7 0,0 0-2 16,3-9 14-16,-3 9 6 0,0 0 4 0,0 0 21 15,0 0 16-15,0 0 10 16,0 0 8-16,0 0 3 0,0 0 8 0,0 0 5 16,0 0-2-16,0 0 6 0,0 0 0 15,-33 13 8-15,25-10 4 0,8-3-3 0,-19 7 1 16,9-5-1-16,3 4 1 0,7-6 0 15,-13 4-3-15,13-4 2 0,0 0 4 0,-14 6 1 16,14-6 3-16,0 0 3 0,0 0 3 16,0 0-13-16,0 0-2 0,0 0-3 15,0 0-10-15,0 0 0 0,0 0-4 16,0 0 2-16,0 0-5 0,0 0-5 16,20-24 0-16,-20 24-5 0,0 0-2 0,0 0 0 15,0 0-7-15,0 0 3 0,0 0 3 16,0 0-1-16,0 0-1 0,0 0-1 0,0 0 4 15,0 0-6-15,0 0 2 0,0 0 1 16,0 0 2-16,0 0 0 0,0 0 0 0,0 0 0 16,0 0 1-16,0 0-1 0,-26 24 5 15,26-24-4-15,0 0-1 0,-17 0-1 16,17 0 0-16,0 0-5 0,0 0-2 0,0 0-9 16,0 0-12-16,0 0-29 0,-7-10-27 15,7 10-40-15,17-14-45 0,-7 10-53 16,0 0-73-16,7-7-152 0,0 4-148 15,-4 1-83-15</inkml:trace>
  <inkml:trace contextRef="#ctx0" brushRef="#br0" timeOffset="47451.55">13403 9510 1694 0,'0'0'9'0,"0"0"33"0,3-10 29 0,-3 10 23 15,0 0 18-15,0 0 18 0,3-15-6 16,-3 15 4-16,0 0-8 0,0 0 9 0,4-10-8 16,-4 10-19-16,0 0 2 0,0 0-13 15,0 0 0-15,0 0 4 0,0 0-4 0,0 0-4 16,0 35-3-16,-4-19-2 0,1 2 2 15,3 0-7-15,-7 5-1 0,4-3-9 16,3 0-2-16,-3 5-6 0,3-6-5 0,-3 2-5 16,3-1-4-16,3-4-6 0,-3 1-1 15,0-3 2-15,0-3-6 0,0 3-1 16,-3-3 1-16,3-11-6 0,3 17 0 16,-3-17-2-16,0 15-1 0,0-15-12 0,-3 12-13 15,3-12-19-15,0 10-22 0,0-10-63 16,0 0-46-16,0 0-46 0,0 0-39 0,0 0-49 15,0 0-35-15,0 0-90 0,19-29-76 16,-11 21 46-16,-5-2-185 0,0-5-122 0</inkml:trace>
  <inkml:trace contextRef="#ctx0" brushRef="#br0" timeOffset="47918.8">13423 9487 1817 0,'0'0'3'0,"0"0"5"0,0-12 14 0,0 5 4 16,0 7 9-16,3-11 3 0,-3 11 4 16,0-14 5-16,7 6 7 0,-4 5 5 0,0-4 4 15,8 0-1-15,-2-1 2 0,1-1-4 16,4 5 2-16,-1 0 1 0,1-2-2 16,2 4-6-16,-2-1 3 0,2 3 1 15,4-6-11-15,7 6 4 0,-4 6-10 16,0-3-7-16,7-1 3 0,-6 5-3 0,6 6-2 15,-3-2-3-15,3-3-1 0,-3 3 5 16,-2 3-11-16,-1 3 8 0,-10 0 0 0,2-2 5 16,-2 4 2-16,2-1 2 0,-13 0 5 15,5 3 5-15,-5 3 5 0,-3-5-5 0,0 5-1 16,-11 2-2-16,8-1-11 0,-13 6-6 16,2-6 10-16,-2 1-8 0,-5-1 8 15,1-1-5-15,4-9 1 0,-8 4-5 0,1-2 6 16,-7-3 2-16,7-3-5 0,0-5-2 15,-4 2-3-15,0-5-3 0,3-2-6 16,-2 2 1-16,0-6-1 0,-1 2 0 16,-3-2-2-16,13-3-3 0,-7 6-3 0,5-4-6 15,5 0-2-15,14 4-8 0,-22-4-17 16,8 1-32-16,4 2-30 0,10 1-31 0,-17 0-16 16,17 0-21-16,-13-3-33 0,13 3-38 15,0 0-59-15,0 0-87 0,-3-6-108 16,3 6 45-16,0 0-156 0,0 0-86 0</inkml:trace>
  <inkml:trace contextRef="#ctx0" brushRef="#br0" timeOffset="57502.18">14636 11115 1625 0,'0'0'-75'0,"3"-15"35"16,0 9 23-16,-3 6 9 0,0-10 17 16,0 10 10-16,0 0 15 0,5-15 7 0,-5 11 3 15,0 4 4-15,0 0 7 0,0 0 12 16,0-18-1-16,0 18 1 0,0 0 5 0,-5-10-2 16,5 10-1-16,0 0-8 0,-6-11-3 15,6 11-7-15,-13-4-1 0,13 4-3 0,-14-4-8 16,14 4-5-16,-22-3-1 0,11-3-1 15,11 6-2-15,-27-2-3 0,14 0-1 16,13 2-1-16,-27-4 7 0,27 4-9 16,-20 0 2-16,20 0-1 0,-19-1 5 15,19 1-2-15,-21 0-3 0,21 0 0 0,0 0-4 16,-26 1 2-16,26-1 1 0,-17 6 10 16,11-1-3-16,-5 2 3 0,11-7-5 0,-13 15 6 15,7-2 9-15,2-1 0 0,-3 5 2 16,4 0 6-16,0-1-6 0,3 1 11 0,-3 7-2 15,-1-5 8-15,8 6-3 16,-4-1 1-16,0-2-5 0,3 3 2 0,-3 0 6 16,0 0-9-16,0-3-1 0,3-2 0 15,-3-1-1-15,3-1 0 0,-3 3-5 0,0-3 1 16,0 0-11-16,0-1-1 0,0-5-1 16,3 3-6-16,1-5 0 0,-4 3 5 15,0-5-7-15,4 0-1 0,-4 1-4 0,0-9 0 16,0 15 2-16,0-11-1 0,0-4-6 15,-4 13-8-15,4-13-11 0,4 8-15 0,-4-8-25 16,0 0-37-16,0 7-29 0,0-7-52 16,0 0-35-16,0 0-33 0,0 0-23 0,0 0-22 15,0 0-5-15,-11-22-14 0,11 22-1 16,0-17 15-16,0 11-408 0,0 6-180 16</inkml:trace>
  <inkml:trace contextRef="#ctx0" brushRef="#br0" timeOffset="57735.88">14353 11501 1877 0,'0'-14'-113'0,"-3"10"25"16,-1-7 34-16,4 11 23 0,-3-13 24 15,3 13 20-15,0-9 18 0,0 9 20 16,0-10 20-16,0 10 2 0,7-7 12 0,-7 7 1 16,0 0 10-16,12-14-1 0,-1 13-2 15,2-5-5-15,1-5-3 0,5 10-13 0,-2-6 2 16,10-2-13-16,-1 1-2 0,-2 1-11 16,2 0-2-16,-2 0-4 0,-5 2-4 15,5-2-3-15,-7 1-3 0,2 1-7 0,-2-1 0 16,-4 5-2-16,1-5-1 0,-14 6 2 15,24-4-4-15,-11-2-10 0,-13 6-6 16,14-2-31-16,-14 2-22 0,0 0-36 16,9-6-34-16,-9 6-42 0,0 0-50 0,0 0-76 15,0 0-152-15,0 0-151 0,0 0-89 16</inkml:trace>
  <inkml:trace contextRef="#ctx0" brushRef="#br0" timeOffset="65420.5">16650 11359 1638 0,'0'0'-58'16,"19"-19"-1"-16,-19 19 39 0,3-8 19 15,-3 8 15-15,0 0 17 0,0-7 1 0,0 7 2 16,0 0 5-16,0 0 0 15,8-6-1-15,-8 6-1 0,0 0 0 0,0 0-2 0,0 0 6 16,0 0 2-16,0 0 6 16,-8 25 0-16,5-14 2 0,0-1 0 0,0 1 0 15,-4 7-1-15,4-3-4 0,-3 1-1 16,1 2 1-16,2-2-8 0,-3 1 0 16,3 0-6-16,-4-2-2 0,1-1-1 0,1-2-2 15,2 1-4-15,0-2-2 0,-4-1 1 16,4-2 0-16,3-1 1 0,-3 0 10 0,3-7 13 15,0 0 9-15,0 18 9 0,0-18 4 16,0 0-3-16,0 0-5 0,0 0-11 0,0 0-5 16,0 0-3-16,0 0-9 0,0 0 0 15,0 0-4-15,0-40 2 0,3 23-11 16,4 0 1-16,-1 1 0 0,-3-2-2 16,8-6 3-16,-1 7-8 0,-4-2 2 0,5 5-8 15,-8 0 10-15,7 2-1 0,-4-1-3 16,-3 2-3-16,5 3-2 0,-5-1-13 15,-3 9 13-15,10-15-1 0,-10 15-9 0,0-7 3 16,0 7 3-16,0 0 2 0,0 0-8 16,0 0 6-16,0 0-2 0,0 0 0 0,3 31 6 15,-3-23 9-15,-10 10-5 16,4-3 4-16,-2 1 5 0,2 2 3 0,-4 1-16 16,4 2 14-16,-5-3-7 0,5 3 6 15,-4 0-1-15,7-5-6 0,-5 0 7 0,5-4-10 16,0-2 9-16,-4 1 0 0,7-11 13 15,-6 14 17-15,6-14 10 0,-3 8 7 16,3-8-9-16,0 0-5 0,0 0-7 0,0 0 1 16,0 0-19-16,0 0 12 0,-8-30-11 15,13 14-1-15,-2 0-4 0,0-2-1 0,3-6-6 16,1 7-3-16,-1-2-2 0,5-1-1 16,-1 1 1-16,-4 5 0 0,2 2-6 15,-2 2 0-15,-3-4 1 0,4 7-10 0,-7 7 3 16,6-10 0-16,-6 10 1 15,0 0-3-15,0 0 3 0,0 0-6 0,0 0 6 0,-13 31-1 16,7-20-1-16,-5 6 7 16,2-1 1-16,-4 1-10 0,2 7 4 0,-2-6 4 15,-1 1 0-15,4-1-3 0,4-1 0 16,-8-5 4-16,4 4-4 0,4-4-10 0,3-2-13 16,-8-6-25-16,8 7-33 0,-4-3-31 15,4-3-49-15,3-5-77 0,0 0-79 16,0 0-94-16,0 0-122 0,0 0 40 0,0 0-225 15,27-17-209-15</inkml:trace>
  <inkml:trace contextRef="#ctx0" brushRef="#br0" timeOffset="67151.89">14686 12291 1988 0,'13'-11'-85'0,"-2"1"27"16,-5-1 30-16,7 2 26 0,-2-1 21 15,2 0 13-15,0 0 12 0,-3 5 13 0,-3-2 3 16,2-1-1-16,-1 3 1 15,-8 5-5-15,13-5-3 0,-13 5 3 0,0 0 0 16,0 0 0-16,0 0 9 0,0 0 7 16,0 0 0-16,13 22 0 0,-13-22-6 0,-10 18 7 15,0-7-2-15,4 3 3 0,-2 3-9 16,2-5-5-16,-10 6-3 0,2 2-13 16,1-2-7-16,-1-3 2 0,5 2 2 0,-9-5-1 15,12 4 0-15,-7-7-6 0,2 4 2 16,2-2-3-16,2-7 10 0,7-4 18 0,-6 15 10 15,-2-9 1-15,8-6 6 16,0 0 0-16,-6 4-10 0,6-4-6 0,0 0-6 16,0 0-14-16,0 0 5 0,0-29-3 0,3 16-5 15,5-2-3-15,1-6-4 0,4 2-4 16,1-1-8-16,-1 0 2 0,4 3-3 16,-1-1-2-16,-5 3 0 0,2 2-4 0,-4 1-4 15,-1 3-5-15,-5 1-2 0,7 2 1 16,-10 6-4-16,0 0 2 0,9-7 3 0,-9 7-6 15,0 0 4-15,0 0-5 0,0 0 7 16,0 0 0-16,-19 35-3 0,8-25 0 16,2 2-1-16,-4-2 5 0,2 3-1 0,-2-4 2 15,4 4 4-15,-5-1 0 0,4-1-3 16,-4-1 7-16,4-3 0 0,4 1-2 16,-5-3 9-16,11-5 1 0,-6 8 10 15,6-8 1-15,0 0-2 0,0 0-7 0,0 0 1 16,0 0-4-16,0 0-4 0,0 0 3 15,0 0-5-15,0 0 2 0,0 0-3 0,11-33-5 16,-11 33-5-16,0 0 0 0,6-10 0 16,-6 10-9-16,0 0 0 0,0 0-4 0,0 0-14 15,0 0-16-15,0 0-38 0,0 0-47 16,0 0-42-16,0 0-37 0,0 0-42 16,0 0-56-16,-3 30-78 0,3-30-161 0,0 0 55 15,0 0-262-15,0 0-240 16</inkml:trace>
  <inkml:trace contextRef="#ctx0" brushRef="#br0" timeOffset="68452.53">12876 12755 2085 0,'0'0'-99'0,"0"0"28"0,3-10 16 0,-3 10 15 15,0 0 6-15,4-8 17 0,-4 8 8 16,0 0 5-16,0 0 12 0,7-7 13 0,-7 7 8 16,0 0 5-16,0 0 5 0,0 0 12 15,0 0 5-15,0 0 9 0,0 0 2 16,0 0-3-16,-27 20-3 0,16-15-3 0,5-1-1 16,0 2-2-16,-4 1-4 0,-1-2-3 15,5 2-9-15,-4 0 0 0,4-1-7 0,-2-3-4 16,8-3-1-16,-6 8 3 0,6-8-1 15,-13 4 8-15,13-4-1 0,-8 4 4 0,8-4 4 16,0 0 2-16,0 0-3 16,0 0-10-16,0 0-1 0,0 0-1 0,0 0-5 15,0 0-3-15,0 0 1 0,38-21 3 16,-32 16-17-16,4-2 8 0,-10 7-14 16,17-11 3-16,-7 5 8 0,-10 6-11 0,9-7 3 15,-9 7-2-15,0 0-4 0,0 0 2 16,0 0-7-16,0 0-17 0,0 0-33 0,0 0-42 15,-16 24-56-15,10-17-68 0,6-7-100 16,-8 10-145-16,8-10-191 0,8 8-152 0</inkml:trace>
  <inkml:trace contextRef="#ctx0" brushRef="#br0" timeOffset="75886.56">12890 12641 1780 0,'-14'-4'-138'16,"14"4"16"-16,0 0 19 0,0 0 14 0,-13 0 18 16,13 0 8-16,0 0 6 0,0 0 11 15,0 0 1-15,0 0 0 0,-17 0 18 0,17 0 4 16,0 0 6-16,0 0 1 0,0 0-3 15,-16 3 7-15,16-3 5 0,0 0 12 16,-17 1-4-16,17-1-4 0,0 0 19 16,-10 6-1-16,10-6 2 0,0 0-4 15,-14 3 5-15,14-3 0 0,-13 5-8 0,7-2 2 16,6-3 6-16,-14 7-13 0,14-7 10 16,-10 1 2-16,4 5-1 0,6-6-2 0,-14 5 7 15,7-2-11-15,7-3-1 0,-9 7 2 16,1 1-3-16,2-3-3 0,-1 3 0 0,4-1 6 15,0 0-5-15,-3 4 7 0,1-4-5 16,2 0 0-16,0 4 2 0,-4-3 0 16,7 1-6-16,0 0 1 0,0-2 7 0,0-7 3 15,4 17-4-15,-8-10-1 0,4-7 3 16,0 15 2-16,4-11 0 0,-4-4-4 16,3 11 4-16,0-4 2 0,-3-7-9 15,3 7 0-15,-3-7-3 0,8 7 6 0,-8-7-1 16,3 6 2-16,-3-6 0 0,0 0-3 15,0 0-3-15,6 5 1 0,-6-5 2 0,0 0-7 16,0 0 5-16,13 0 7 0,-13 0-10 16,0 0 1-16,0 0-1 0,0 0 0 0,14-11 2 15,-14 11-6-15,7-4 2 0,-7 4 0 16,0 0 2-16,3-10-4 0,-3 10 1 16,6-5 0-16,-6 5-1 0,8-7 3 15,-8 7-5-15,3-6 1 0,-3 6-5 0,0 0 5 16,0 0 3-16,7-7-3 0,-7 7 5 15,0 0-7-15,9-5-1 0,-9 5 0 16,11-6 6-16,-11 6-4 0,10-1-1 0,-10 1 3 16,9-3 1-16,-9 3-3 0,14 0 4 15,-14 0-4-15,0 0-2 0,16-3 12 0,-16 3-3 16,0 0 7-16,14 6 0 0,-14-6 11 16,10 7-1-16,-10-2 4 0,0-5 6 0,3 13 4 15,0-8-2-15,-3-5 3 0,0 17-1 16,-3-9 2-16,3-1-3 0,0 0-4 15,0-7 3-15,-3 16-5 0,3-8-3 0,0-8-2 16,-7 8-3-16,7-2 2 16,0-6-3-16,0 11-3 0,0-11-2 0,-3 8 0 15,3-8-2-15,-3 9-4 0,3-9 0 16,0 0-9-16,0 8-17 0,0-8-22 0,0 0-38 16,0 0-26-16,0 0-27 0,0 0-24 15,0 0-397-15,0 0-53 0</inkml:trace>
  <inkml:trace contextRef="#ctx0" brushRef="#br0" timeOffset="76304.62">13053 12741 1524 0,'0'0'-79'0,"3"-7"14"0,-3 7 23 16,3-7 24-16,-3 7 22 0,0 0 20 16,4-7 9-16,-4 7 15 0,0 0 4 0,0 0 12 15,0 0-6-15,3-12 0 0,-3 12 7 16,0 0 11-16,0 0 7 0,0 0 2 0,0 0-1 16,3 29 7-16,-3-29-1 0,-3 22-1 15,-4-6-2-15,4-1-6 0,-3 3 1 16,-2-1-1-16,2 5-3 0,-4 6 1 15,4-6-12-15,-8 6 0 0,1-1-9 0,3 1 0 16,0-3-14-16,3-3 2 0,1 1-6 16,-5-3-1-16,5 0 2 0,-4-1-12 15,7-1-4-15,-1-5-2 0,1-1 3 0,3-2-1 16,-3 0-14-16,-1 1-7 0,4-7-16 16,0-4-26-16,0 0-39 0,0 0-37 0,0 0-35 15,0 0-29-15,37-15-37 0,-27 5-23 16,6-5-49-16,1 1-53 0,0-4-261 0,-1 0-101 15</inkml:trace>
  <inkml:trace contextRef="#ctx0" brushRef="#br0" timeOffset="76785.94">13433 12737 1686 0,'0'0'-72'0,"0"0"11"0,0 0 11 16,0 0 7-16,-10-12 4 0,10 12 5 15,0 0 6-15,-20-3 8 0,20 3 9 16,0 0 8-16,-24 3 11 0,24-3 3 0,0 0 10 16,-26 2 2-16,26-2 10 0,-14 7 8 15,14-7 2-15,-13 11 0 0,3-6 6 0,3 3 3 16,1-1 4-16,-1 0-1 0,1 4 5 16,6-3 2-16,-11 3 2 0,8-1-3 15,0 3 1-15,0-1 3 0,-1 3-3 16,4-2 1-16,-3 5-6 0,0-6-2 0,-1 1 2 15,0 1-10-15,4-2-4 0,0 1-1 16,-6 2-3-16,6 0-4 0,0-2-1 16,0-1-6-16,0 2-1 0,-3-3-6 0,3-1 2 15,0 3-8-15,0-13-14 0,0 15-15 16,0-8-12-16,0-7-27 0,-3 11-40 16,3-11-24-16,0 0-14 0,0 0-15 0,0 0-16 15,0 0 3-15,0 0 14 0,0 0 3 0,0 0 17 16,-21-21 13-16,21 21 8 0,-3-4 9 15,3 4 20-15,0 0 5 16,0-11 22-16,0 11 16 0,0 0 15 0,0 0 10 16,3-13 16-16,-3 13 8 0,0 0 5 15,0 0-5-15,0 0 14 0,3-9 1 0,-3 9-12 16,8-5-10-16,-8 5 2 0,10-5 7 16,-4-1-3-16,-6 6-10 0,17-7 4 0,-7 2 4 15,3-1 0-15,1-1 9 0,2 3-60 16,-2-6-49-16,2 2-275 0,4-2 127 15</inkml:trace>
  <inkml:trace contextRef="#ctx0" brushRef="#br0" timeOffset="77752.73">16663 11870 1037 0,'-10'-8'-4'15,"10"8"13"-15,0 0 11 0,-14-7 12 16,14 7 8-16,-6-5 9 0,6 5 1 16,0 0 4-16,-21-3 1 0,21 3 0 0,0 0-6 15,-25 4 3-15,14 4-4 0,-2-2-1 16,-1 4-4-16,-2 2-5 0,-1 1 4 0,4 3-4 15,-1 2 1-15,1 3-4 0,0-1 3 16,3 0-5-16,3 1-2 0,1-3 2 16,-1 0-6-16,7 0 0 0,-4-1-4 0,4-4 1 15,0-1 1-15,0 1-3 0,4-4 1 16,-4 2-2-16,0-11-1 0,10 14 0 16,-4-7-2-16,-6-7 0 0,10 11-5 15,-10-11-1-15,14 3 2 0,-14-3 2 0,0 0-5 16,0 0 0-16,0 0-1 0,27-10-2 15,-27 10 0-15,9-8 1 0,-9 8-2 0,10-12 1 16,-10 12-4-16,3-10 1 0,-3 10-2 16,8-13 2-16,-8 13 0 0,0-12-3 15,0 12 2-15,3-13 0 0,-3 13 0 0,0-15-3 16,0 15 5-16,6-12-4 0,-2 3 4 16,-4 9-8-16,9-14 5 0,-1 9-3 0,1-1-1 15,-9 6 2-15,18-4 0 16,-18 4 0-16,19 0-5 0,-19 0 0 0,0 0 5 15,27 8-4-15,-21-1 7 0,5 0-3 16,-8 4-1-16,0-1-1 0,-3 0 1 0,7 2 3 16,-14 1-3-16,7-1 3 0,-3 1-5 15,3 2-9-15,-3-4-21 0,-5 0-30 16,5-4-23-16,3-7-25 0,0 13-22 0,0-8-28 16,0-5-459-16,0 0-116 0</inkml:trace>
  <inkml:trace contextRef="#ctx0" brushRef="#br0" timeOffset="78154.23">17009 11950 1710 0,'-3'-13'-94'0,"3"13"15"15,0 0 19-15,0 0 7 0,-13-11 21 16,13 11 0-16,0 0 21 0,-11-6 8 15,11 6 11-15,0 0 17 0,0 0 9 0,0 0 4 16,0 0 9-16,-25 2 0 0,25-2 5 16,0 0 5-16,-18 12 2 0,18-12 4 0,-9 13 0 15,-2-5 1-15,8 2 4 16,-7 1 9-16,7 3-2 0,-7 1-1 0,3 2-4 16,-3 1 5-16,0 0-5 0,3 1 6 15,4 1-4-15,-7 3-6 0,7-6-7 0,-4 4 5 16,0 1-12-16,4-2 5 0,-4 2-11 15,4-4-7-15,0 4 1 0,-4-4 0 16,7 2-6-16,-3-5 3 0,-1 3-12 0,1-1-1 16,3-2 1-16,-7 0 1 0,4-5-2 15,3 2-6-15,0-2 6 0,0 0-17 0,0-10 3 16,-3 18-3-16,3-18-23 0,0 10-35 16,0-10-61-16,0 0-76 0,0 0-56 0,13-3-102 15,-13 3-109-15,20-13-182 0,-10 9-134 16</inkml:trace>
  <inkml:trace contextRef="#ctx0" brushRef="#br0" timeOffset="78485.88">17110 12184 1777 0,'3'-7'-80'0,"-3"7"16"15,0 0 16-15,-3-12 10 0,3 12 6 16,0-10 6-16,0 10-7 0,-8-8 11 15,8 8-3-15,-6-6 16 0,6 6 12 16,0 0 4-16,-13-1 12 0,13 1 6 0,0 0 9 16,0 0 8-16,-30 7 1 0,30-7 6 15,-17 8 0-15,4-4 3 0,10 3 1 0,-11 2-1 16,11 0 2-16,-10 2-3 0,5-1-2 16,2 1 3-16,-4 0 0 0,7 3 0 0,-8 0 0 15,8 3-1-15,-7-5-6 0,7 4-3 16,0-4 1-16,-3 1-7 0,1-1-4 15,2 3-3-15,3-2 3 0,-6-1-4 0,2-2-4 16,1 0-1-16,3-10-12 0,-3 18-38 16,0-11-42-16,3-7-33 0,-3 12-24 15,3-12-28-15,-8 7-20 0,8-7-13 16,0 0-407-16,-10 4-95 0</inkml:trace>
  <inkml:trace contextRef="#ctx0" brushRef="#br0" timeOffset="78620.09">16866 12445 1641 0,'0'0'-99'16,"-7"-12"19"-16,7 12 11 0,0 0-6 0,0 0 7 15,0 0 19-15,0 0 14 0,17-18 1 16,-17 18 5-16,13-7-4 0,-13 7 9 0,17-8 3 16,-7 3 7-16,-10 5-1 0,23-5-2 15,-10 2 9-15,1-1-2 0,-14 4 6 0,21-3 2 16,-12 0-18-16,4 1-42 0,-13 2-235 16,14-5 185-16</inkml:trace>
  <inkml:trace contextRef="#ctx0" brushRef="#br0" timeOffset="86869.91">14629 12372 952 0,'0'0'78'0,"0"0"-6"0,7-6-9 16,-7 6 5-16,0 0 26 0,0 0 8 15,0 0 5-15,-7 31-2 0,7-19 10 0,-3 9-2 16,0 1-4-16,0 1 6 0,-5 2-8 16,2 2-7-16,-1-2-5 0,4 0 1 15,3 3-12-15,-3-3-9 0,0 0-1 0,-5-3-9 16,2 3-5-16,6-5-5 0,-7-2-9 15,7 0 1-15,0-4-5 0,-3 1-11 16,3-2 6-16,-3-1-7 0,3-2-6 16,0 1 0-16,0-4-15 0,0-7-12 0,-3 10-53 15,3-10-69-15,0 0-74 0,0 0-76 16,0 0-189-16,6-30 36 0,-3 15-131 0,4-3-62 16</inkml:trace>
  <inkml:trace contextRef="#ctx0" brushRef="#br0" timeOffset="87469.89">14683 12395 1555 0,'3'-11'-63'0,"-3"4"19"0,7-4 23 16,-4 4 22-16,0-2 11 0,0-1 15 15,5-3 8-15,-2 2 12 0,4 0 8 0,4-3 6 16,-8 3 6-16,7-3 4 0,4 0-3 16,-7 2 1-16,7-1-9 0,-4 6-6 0,4-4-9 15,3 7 3-15,-7-1-9 0,7 2 1 16,-3 3-7-16,-4 0-6 0,4 3 3 16,-4 2-3-16,4 2-2 0,-1 3-5 0,-5 1 0 15,-5 1 0-15,4 5 0 0,-7-2-5 16,5-1 3-16,-5 4 1 0,-3 0-7 0,0 2 0 15,0-2 2-15,-14 1-4 16,7 5 1-16,4-10-3 0,0 1 4 0,-8 0-4 16,5-1 3-16,-4 0-1 0,7-4-1 15,-3-3 0-15,-2 1 1 0,8-8-1 0,-10 15-1 16,7-10 3-16,3-5 2 0,0 0 3 16,-13 8 1-16,13-8 0 0,0 0-2 15,0 0 0-15,0 0-3 0,0 0 3 0,0 0-2 16,0 0-3-16,0 0-3 0,0 0-4 15,26 7 2-15,-26-7-3 0,20 7 4 0,-10 1-2 16,4 2 1-16,-8 2-1 0,1 2-2 16,-4 3 4-16,0 2 2 0,5 1 3 15,-8-2 0-15,0 1 0 0,-3 2 3 16,-2-1 1-16,-1 0 4 0,-7 0-1 0,-1-1 4 16,1-3-6-16,-4-1 9 0,-2 0-6 15,-5-8 1-15,4 3-1 0,-3-5-2 16,3 1-2-16,-4-5 8 0,5 2-15 0,-8-3-10 15,7 0-27-15,-1-3-24 0,5 3-33 16,-4-1-35-16,7-2-40 0,-4 0-53 0,4 1-74 16,2-1-141-16,11 3-170 0,-9-7-97 15</inkml:trace>
  <inkml:trace contextRef="#ctx0" brushRef="#br0" timeOffset="92505.79">14672 8382 1928 0,'-3'-14'214'0,"3"3"7"0,-3 4-3 0,3 7-7 15,0 0-15-15,-13-7-15 16,13 7-25-16,0 0-11 0,0 0-12 0,-24 29 3 16,15-1 4-16,-18 19 2 0,0 18 0 0,0 5 0 15,-3 5 5-15,7 0 4 16,-3 0-6-16,-4 0-7 0,-4-6-9 0,8 5-9 16,-4-6-2-16,3-1-10 0,10-17-10 15,-2 2-6-15,-2-2-8 0,7 0-10 0,5-12-2 16,-1-8-4-16,4-5-6 0,1-4-7 15,-1 0 1-15,-1-6-11 0,4-1-3 0,0 0-12 16,0-4-24-16,3-3-21 0,-7 1-31 16,7-8-67-16,0 0-66 0,0 0-79 0,0 0-68 15,-14-25-67-15,11 10-79 16,0-3-148-16,-7-4 37 0,-4 2 68 0,-6-2-378 16,1-2-375-16</inkml:trace>
  <inkml:trace contextRef="#ctx0" brushRef="#br0" timeOffset="92770.89">13743 9100 2638 0,'-10'-6'26'0,"10"6"10"16,0 0 25-16,-24 11 32 0,15-1 6 15,-1 7 6-15,3 2 2 0,-3 6 0 16,10 4 3-16,0 1 3 0,0 3-7 0,3 0-2 16,11 17-5-16,5-1-4 0,8-6-6 15,0-1 1-15,6-8-5 0,7-6-9 0,4-6 2 16,2-9 1-16,-2-10-4 15,5-1-2-15,25-13-12 0,-4 0-7 0,0-7-1 16,7-10-5-16,-1-1-7 0,-19 1 0 16,-7-2-5-16,-10 5-14 0,-10 3-19 0,-6-1-20 15,-5 5-19-15,-2 4-29 0,-4 2-46 16,4-1-51-16,-11 2-42 0,1 7-38 0,-4-1-31 16,-3 5-45-16,0 0-85 0,0 0-120 15,0 0 50-15,0 0-233 0,-33 15-200 16</inkml:trace>
  <inkml:trace contextRef="#ctx0" brushRef="#br0" timeOffset="95771.96">1557 14666 1989 0,'6'-14'-62'15,"-3"3"30"-15,1 4 8 0,-4 7 15 16,0 0 5-16,0 0 21 0,0 0 23 15,0 0 22-15,0 0 6 0,17 43 8 0,-14-11 1 16,7 18 2-16,-4 3 0 0,4 5-3 16,4 2-5-16,-5-3-5 0,8 1-7 15,3-4-3-15,3 2-2 0,4-12 1 0,0-3-10 16,6-7-4-16,7-9 4 0,-4-12 1 16,8-10-5-16,13-20 0 0,26-23-11 0,0-13-7 15,37-30 3-15,-6-9-1 16,9-5 1-16,4-6-1 0,-10 0-1 15,-1 10-2-15,-6 8-1 0,-20 6-2 0,-20 21 0 16,0 4 0-16,-6 8 0 0,-8 6-4 16,-16 9-1-16,-6 12-8 0,-12 5-18 0,-1 1-13 15,-4 5-10-15,-4 4-17 0,4 1-22 16,-17 3-28-16,27 4-35 0,-18 2-37 16,4-1-43-16,-5 2-81 0,-2 3-141 0,1 0-180 15,-4 1-118-15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49:30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 6517 1200 0,'0'0'10'0,"0"0"-8"0,0 0 43 0,0 0-12 16,0 0-5-16,0 0-11 0,0 0 9 16,0 0-4-16,21-17 10 0,-5 7-2 0,11-1 4 15,6-3-2-15,14-7-2 0,6-4-3 16,0 0-2-16,4 0-1 0,19-8-9 15,-2 4 7-15,-10 4-5 0,-8 0 0 0,1 0 4 16,-1 4-10-16,-9 2 1 0,-10 5-4 16,-4 1 0-16,-10 5-3 0,-2 1 2 15,-5-1-5-15,1 6 4 0,-4-3-13 16,-2 2-15-16,2 0-6 0,-13 3-36 0,12 0-40 16,-12 0-39-16,14 3-333 0,-14-3 16 15</inkml:trace>
  <inkml:trace contextRef="#ctx0" brushRef="#br0" timeOffset="317.22">1253 7240 1389 0,'-20'25'6'16,"7"-4"-2"-16,-4-3 13 0,7-3 7 15,-1-2 11-15,5-1 0 0,3-2 5 16,0-3-2-16,-1 4 3 0,4-11 0 16,4 13 4-16,-4-13 4 0,20 5 2 0,7-5-14 15,12-8 6-15,21-7-5 0,23-10-4 16,1-2-2-16,9-2-2 0,0 0-6 16,-6 0 1-16,0 1-7 0,-8 0 6 15,-14 6-8-15,-13 4-3 0,2 1 1 16,-18 6-1-16,-9 1-5 0,-3 2-12 0,-11 4-16 15,4 0-12-15,-4 1-8 0,-13 3-21 0,17 0-21 16,-17 0-46-16,0 0-48 16,0 0-382-16,0 0-61 0</inkml:trace>
  <inkml:trace contextRef="#ctx0" brushRef="#br0" timeOffset="53035.55">23126 6779 284 0,'-6'-10'39'0,"3"-2"-10"16,3 2-13-16,-5-1 9 0,5 11 2 15,-3-19-4-15,3 12 8 0,0 7-3 16,0-18 5-16,0 18-1 0,3-13 3 0,-3 13-8 15,5-12-5-15,-5 12 12 0,0 0 9 16,0 0 18-16,0 0 9 0,0 0 6 16,0 0 1-16,0 0 8 0,-18 36 7 0,12-14 9 15,-8 3 1-15,-12 11-5 0,-4 3 5 16,3 1 0-16,-3-1-7 0,0 1-1 16,-3 1-3-16,0-1-7 0,-5-4-7 15,8 3-3-15,-3-4-8 0,3-1-4 0,8-9-5 16,1-2-1-16,4-5-5 0,4 0-9 15,0-2 3-15,3-3-6 0,0-1-5 0,0 4-1 16,0-7-5-16,0 1-4 0,3-3-1 16,0 1-1-16,1 1-5 0,6-9 1 0,-7 14-2 15,-3-9-6-15,10-5 1 16,-6 10-3-16,6-10 2 0,-7 10-18 16,3-2-13-16,4-8-23 0,-3 7-16 0,3-7-23 15,-3 10-33-15,3-10-25 0,-7 8-18 16,7-8-22-16,-3 4-22 0,3-4-431 0,0 0-132 15</inkml:trace>
  <inkml:trace contextRef="#ctx0" brushRef="#br0" timeOffset="53418.41">22443 7100 1710 0,'0'-18'-128'0,"0"18"21"0,0 0 13 16,0-13 9-16,0 13 3 0,0 0 46 15,0 0 30-15,0 0 21 0,0 0 20 0,-17 31 0 16,14-14 9-16,-4 6 12 0,-2 2 11 16,1 4 2-16,2 2-3 0,-4 1 3 15,7 1-1-15,0-6 3 0,-2 0-7 0,5 4-5 16,5-6-3-16,-2 0-2 0,3-6-1 15,7 2 2-15,1-4-4 0,5 1-4 0,5-8 1 16,3-1-8-16,6-3-6 0,11-2 2 16,2-4-9-16,4 0 2 0,17-4-5 15,-13-4 1-15,-8 2-4 0,-3 2-5 16,1-3-2-16,-14 1 1 0,0 2-2 16,-4 0 1-16,-3 0-1 0,-6 0-2 0,-4 1-2 15,4 3-10-15,-17 0-6 0,0 0-12 16,21-6-25-16,-21 6-33 0,0 0-42 0,0 0-35 15,0 0-38-15,-34 16-482 0,20-15-170 16</inkml:trace>
  <inkml:trace contextRef="#ctx0" brushRef="#br0" timeOffset="65338.2">13472 14534 118 0,'0'0'18'15,"-13"0"5"-15,13 0-4 16,0 0-15-16,0 0 18 0,0 0-12 0,0 0-5 16,0 0 11-16,-17-1-2 0,17 1 3 0,0 0 4 15,0 0-6-15,0 0 5 16,0 0-5-16,0 0-9 0,0 0 9 0,0 0-9 15,0 0 2-15,0 0 4 0,0 0-3 16,0 0-8-16,0 0 5 0,0 0 4 0,0 0-5 16,0 0 3-16,0 0-1 0,-6 4 1 15,6-4 11-15,0 0-11 0,0 0 9 16,0 0-13-16,0 0 12 0,0 0-6 0,0 0 5 16,20 15 16-16,-10-12-8 0,4 0-9 15,5-2 13-15,5 2-6 0,12 0-3 16,8-2-8-16,26 3 11 0,6-2 12 15,11-2-19-15,3 2-5 0,20-4 3 0,3 4-3 16,4-2-7-16,6-2 7 0,-6 0 2 16,10 2-3-16,-4-4-13 0,-3 3 8 15,0 1-4-15,-3 0 1 0,-27 0 10 0,-4 1-13 16,-9-1 3-16,-7 4 5 0,-13-2-1 16,-10 0-1-16,-7 4 1 0,-7-2 2 0,-10-1 10 15,0 1-1-15,-6 0-9 0,-4-2 3 16,1 3 0-16,-4-2 1 0,-4 1-3 0,8-1 1 15,-14-3-7-15,13 8 11 0,-10-6-4 16,-3-2-3-16,14 2 0 0,-14-2 9 16,6 6-16-16,-6-6-13 0,0 0-24 15,0 0-28-15,13 0-215 0,-13 0 201 16</inkml:trace>
  <inkml:trace contextRef="#ctx0" brushRef="#br0" timeOffset="67054.71">18816 11808 772 0,'0'-11'-45'15,"0"1"3"-15,0-1 16 0,0 2 14 16,0 1 21-16,0 8 7 0,0-14 1 0,0 6 14 16,0 8-11-16,0-11-11 15,0 11 17-15,0 0 10 0,0 0 21 0,0 0 4 16,10 36 11-16,-10-14 4 0,0 6 1 16,0 10 6-16,-7-1-2 0,4 16-2 15,-3 4-3-15,-5-2-3 0,1 5-2 0,-6-2-4 16,9-1-3-16,-9 18-2 0,9-12-3 15,-10 9-6-15,7-9-2 0,-7 9-6 0,11-11-4 16,-4-3 1-16,-4 3-3 0,8-1-7 16,-4-2 4-16,-1-1-7 0,2-1-1 0,-1-5 0 15,-4-1-2-15,1-1-4 16,7-16-4-16,-2 1 0 0,5-9 3 0,-3 0-5 16,-1-3-5-16,4 1 3 0,0-3 2 0,-5-5-4 15,8-4 0-15,0 3-1 16,0-3-1-16,0-2-23 0,0-9-31 0,0 9-46 15,0-9-56-15,0 0-45 0,0 0-94 16,-3-34-304-16,11 9-89 0</inkml:trace>
  <inkml:trace contextRef="#ctx0" brushRef="#br0" timeOffset="67586.09">18922 11972 1587 0,'-3'-21'-123'0,"0"10"18"0,0 4 18 16,3 7 10-16,-10-7 16 15,10 7 16-15,0 0 21 0,-44 21 19 0,17-6-3 16,-2 6 10-16,-11 5 12 0,3 5-9 16,-6 1 13-16,-1 1-3 0,8-1-3 0,-1 1-1 15,-2-1-1-15,4-1 5 0,13-6-10 16,-5-3 1-16,7-2 11 0,0 0-4 0,0-7-2 15,6-1-3-15,1-2 0 0,3 0 6 16,7-3-1-16,3-7 6 0,-14 5-2 16,14-5-6-16,0 0-7 0,0 0 5 15,10-32 2-15,1 9-2 0,12-15 1 16,7 1-3-16,7-2 2 0,-1-7-3 0,7-7-1 16,11 2-3-16,-7 1 0 0,-4 12 1 15,-3 1 0-15,0 4-3 0,-7 5-4 0,7 1 8 16,-3 8-5-16,-4 9-6 0,-3 3 3 15,-10 6 1-15,10 5 0 0,0 4-1 16,0 6 7-16,13 14 3 0,-3 5 0 0,-6 2-3 16,3 5 9-16,-1-1-1 0,-3 2-2 15,-3-1-2-15,-3 3 6 0,3-4 0 0,0 4-3 16,-6-6 7-16,2-2-2 16,-3 0-3-16,-2-10-4 0,-5-2 0 0,-6-9 0 15,0 4 3-15,0-5-2 0,0-1-3 16,-3-5 3-16,-1 4 2 0,1-6-1 15,-7-5-2-15,7 9 4 0,-7-9-2 0,0 0-2 16,0 0 2-16,16 3-3 0,-16-3 1 16,0 0-27-16,0 0-36 0,0 0-38 0,10-17-45 15,-6 12-314-15,3-1 39 0</inkml:trace>
  <inkml:trace contextRef="#ctx0" brushRef="#br0" timeOffset="68053.22">22279 13377 1293 0,'-16'-2'-14'0,"6"-3"16"15,10 5 14-15,-14-4 9 0,14 4-6 16,0 0 1-16,0 0 8 0,0 0-6 0,57-16 8 16,-14 11-4-16,31-6 1 0,5 7-1 15,35-6-4-15,0 2-1 0,-2 4 1 16,-4-4-4-16,-18 3-7 0,-3 1 3 0,-8 3-3 16,-2 1 4-16,-20-3-1 15,-11 3-3-15,-9 3-3 0,-7-3-5 0,-4 0 0 16,-2 1-21-16,-5-1-27 0,-19 0-32 15,17-1-39-15,-17 1-373 0,0 0 5 0</inkml:trace>
  <inkml:trace contextRef="#ctx0" brushRef="#br0" timeOffset="68385.98">23180 12583 1349 0,'-11'-11'-66'0,"1"4"7"16,1 4 1-16,9 3 38 0,-51 8 10 16,15 5 20-16,-18 9-5 0,-25 7 14 0,-1 9 6 15,-7 2 10-15,3 0 12 0,-6 5 2 16,1 5 9-16,-1 0 3 0,0 5-4 0,-4 2-6 16,17 0-2-16,8-1-1 0,12-3-1 15,6-3 1-15,18-9 1 0,7 1 1 16,6-3-7-16,10-6-2 0,13-4-2 0,1-4-2 15,26 13-1-15,9-5-1 0,12-4-4 16,19 3-3-16,6-1-1 0,1-6-4 16,-11-7 2-16,1 1-4 0,-4-1-3 15,-6-4-1-15,-10-3-5 0,-10 2 1 0,-7-8-12 16,6 5-15-16,-9-3-19 0,-7-3-21 16,-4 2-24-16,2-4-24 0,-6 1-38 0,-2 0-25 15,1 0-415-15,-11-3-81 0</inkml:trace>
  <inkml:trace contextRef="#ctx0" brushRef="#br0" timeOffset="88454.02">7730 8325 57 0,'-10'-7'37'0,"-1"4"-22"16,-2-2-1-16,13 5 7 0,-14-3-6 0,14 3 10 16,-13-6-4-16,13 6-5 15,-6-1-8-15,6 1 1 0,0 0-2 0,0 0-3 16,0 0-2-16,0 0 6 0,0 0-7 16,0 0-2-16,-6 12 0 0,6-12 0 0,16 20 3 15,-2-8 3-15,11 6 0 0,13 7 1 16,8 0-5-16,8 0 3 0,6 6 1 15,16-5 7-15,4 5-10 0,4 1 5 0,9 4-5 16,0-10-4-16,1 6 9 0,2-1-6 16,4 2 6-16,3-1-7 0,-5 1 1 0,1-3 1 15,-2 4 6-15,-1-2-4 16,-2 4 3-16,5-1-5 0,2 3-3 0,-4-1 5 16,-1 3 9-16,4-1-2 0,-7 4-1 15,7 0-4-15,1 5 2 0,-5-3 8 16,4 0 5-16,27 15-10 0,-4-1 5 0,7 4 2 15,4-8 6-15,-8 2-12 0,18-8 1 16,-8 1 9-16,8 1-9 0,9-2 4 0,1 1-10 16,2-9 14-16,-6 9-6 0,-7-4 6 15,4-1-13-15,3-2 20 0,3-2-4 16,4 1-7-16,-4 0 13 0,4-5-7 0,6 1-9 16,1-5 7-16,-1 0-4 0,14 2 1 15,-1-3-16-15,-6 1 14 0,-37-10-2 16,41 4-1-16,6 4 1 0,-14-3-5 15,-25-12 1-15,-2 1-2 0,38 8 0 0,-3-1 7 16,-5 1-11-16,-28-10-8 0,-5 2 2 16,0-2 6-16,5 0-1 0,-5-2-5 15,1-4 8-15,7 4-5 0,-8-1 2 0,0-2-2 16,-2-4 2-16,-1 1 5 16,0-5-14-16,5 4 6 0,-5-3 0 0,-7-2 0 0,1 2 0 15,-10 0 1-15,-4-6-1 0,-19 6-3 16,-1-9 8-16,-3 6 6 0,-3 0-9 0,-5-4-1 15,-1-2-6-15,-1 2 7 16,-4-1-10-16,11-1 11 0,0 2-1 16,16-6 6-16,0-1 0 0,4 1-5 0,0 1-8 0,3-1-1 15,-1-4 6-15,-5 3 10 16,13-3-9-16,-11 6-4 0,5-9 2 0,-11 6 0 16,-1-3 2-16,-2 0-5 0,-20 2 5 15,-4-1-5-15,-3 1-2 0,0-4 1 0,-3-3 0 16,-4 1 2-16,-3-3 4 0,-3 2-2 15,0 2-5-15,-4-4 7 0,-6 3 1 16,-11-1-1-16,-3 6 3 0,-3-1-5 0,0-1 0 16,-3 0 4-16,0-3-11 0,-8 4 4 15,5-3 3-15,-4 3-2 0,-4 2 0 16,8-4 8-16,-7 1-6 0,-1 1 3 0,-2-1 0 16,2 0 1-16,1-3-4 0,-4 1 1 15,11-5 2-15,-8-2-10 0,1 5 4 16,4-5 5-16,-5-1 1 0,4 6-4 15,-4-4 2-15,-2 4-1 0,-4-3 2 0,-1 4-12 16,5-2 11-16,-4-1 5 0,-4 5-8 16,2-1 1-16,-2 6 12 0,1-4-16 0,-4 2 4 15,3 2-3-15,-2-3 10 0,0 3-5 16,-4 11-6-16,3-16 2 0,0 7 3 0,-3 9-2 16,0-16 9-16,0 16 0 0,0-10-2 15,0 10 2-15,4-13 0 0,-4 13 2 16,0 0-12-16,0 0 6 0,-18-7 1 15,18 7 9-15,0 0-12 0,-30 5 5 16,30-5-11-16,-33 9 13 0,14-3-2 0,-8-1 0 16,0 0 5-16,-3 3-2 0,0-7 5 15,0 6-11-15,0-3-2 0,-3 1 7 0,0 0 3 16,-4-2 1-16,4-2-7 0,-5 2-8 16,2 0 3-16,-4-6 2 0,4 3 3 15,-11-4 0-15,0 4 5 0,0-8-14 0,-16 3 7 16,9 0 1-16,-9-10 3 15,-13 5-4-15,2-5-7 0,-12-2 8 0,-7 0-4 0,-5-2-1 16,2-3 2-16,-14-3 4 16,-3 2 0-16,-1-4-2 0,-12 2-1 0,-1-3 0 0,-33-7 9 15,0 0-6-15,-10 8 0 16,-10-1-3-16,-7-4-6 0,-6 7 11 0,-11 0-3 16,5-6-1-16,-21 6 0 0,3 0 1 15,4 3 4-15,-13-3-11 0,-18 0 7 16,1 0-1-16,-10 3-3 0,-8-6-2 0,8 6 2 15,-14-3 1-15,7 5-7 0,-13-3 5 16,-7 9-8-16,3-4-15 0,-3 3 0 0,7-1-11 16,9 7-9-16,8-1-25 0,-5 3-238 15,11 1 176-15</inkml:trace>
  <inkml:trace contextRef="#ctx0" brushRef="#br0" timeOffset="100205.75">983 15015 1925 0,'-20'-3'87'16,"20"3"-3"-16,-20 0-11 0,20 0-2 15,0 0-29-15,-23-3-14 0,23 3-4 16,0 0-7-16,-17 0-3 0,17 0 0 0,0 0 3 16,0 0-2-16,0 0-1 0,0 0 5 15,0 0 3-15,0 0 2 0,0 0-3 16,0 0 6-16,40 18 7 0,-24-21 11 0,14-1-2 16,21-14 1-16,9-7 1 15,13-15-4-15,14-10 1 0,26-15-1 0,3 1 1 16,-23 11 2-16,-3 0 1 0,-12 9 3 15,-15-2 8-15,-9 18 7 0,-12-1-2 0,-11 7 2 16,-5 4 7-16,-5 5-9 0,-2 1-8 16,-2 2-18-16,-7 0 9 0,3 2-12 15,-3 4 7-15,-3-5 8 0,-7 9-22 0,17-8-13 16,-17 8 2-16,10-7 1 0,-10 7 0 16,13-7 7-16,-13 7-15 0,6-5 7 15,-6 5-7-15,0 0-3 0,0 0-4 16,0 0-7-16,0 0-12 0,0 0-10 0,0 0-22 15,0 0-18-15,0 0-9 0,0 0-31 16,0 0-23-16,0 0-41 0,0 0-38 0,0 0-56 16,0 0-109-16,-16 23-94 15,16-23-149-15,-24 13-118 0</inkml:trace>
  <inkml:trace contextRef="#ctx0" brushRef="#br0" timeOffset="107789.04">13690 6217 1860 0,'0'-7'57'0,"0"7"10"0,-4-13-1 0,4 13-3 16,0-11-2-16,0 11-12 0,0 0-2 16,0 0 1-16,0 0 9 0,0 0 10 15,-26 42 7-15,19-17 11 0,-3 8-3 0,-3 17 16 16,-4 6 4-16,4-1-9 0,2 2 4 16,-2 4 3-16,-1-1-15 0,8 0 1 0,-10-1-8 15,5 1-1-15,8-3-11 0,-10-1 5 16,10 2-14-16,-5-4-4 0,2-1 1 15,6-10-1-15,0-8-3 0,-7 5-5 16,7-12-6-16,0-2-5 0,0-1-4 16,-3 0-8-16,3-4 1 0,0-4 8 0,0 1-5 15,0-6-8-15,0 1 1 0,3-4 1 16,-3 1-2-16,0-10 0 0,4 18-6 0,-4-18-6 16,3 7-26-16,-3-7-40 0,3 3-52 15,-3-3-40-15,0 0-47 0,0 0-40 0,0 0-42 16,0 0-33-16,17-17-118 0,-17 17-31 15,0 0-215-15,0 0-172 0</inkml:trace>
  <inkml:trace contextRef="#ctx0" brushRef="#br0" timeOffset="108237.76">13099 6886 1981 0,'3'-7'8'0,"-3"7"11"16,8-10 0-16,-8 10 5 0,0-8-6 16,0 8-4-16,0 0-1 0,0 0 11 15,0 0 13-15,30 24 4 0,-11-2 2 16,11 11-1-16,24 13 2 0,-7 4 3 0,-1 6-8 15,4-1 0-15,3 2-5 0,4 0-3 16,3 1 1-16,0 1 2 0,-3-5-7 16,9-1 0-16,1-3-24 0,-7-10-36 0,0-4-46 15,-3-7-56-15,-10-12-68 0,-4-6-137 16,-10-7-289-16,-3-7-128 0</inkml:trace>
  <inkml:trace contextRef="#ctx0" brushRef="#br0" timeOffset="108388.12">14463 7204 1853 0,'-3'-4'5'0,"3"4"6"16,0 0 17-16,-44 15 16 0,14 2 3 16,-13 16-2-16,-20 6-1 0,-8 11-1 15,-8 3-2-15,2 7-7 0,-3 1-3 16,6 1-3-16,-2 5-3 0,2 4-4 0,11-5-36 16,-1 5-57-16,9-8-68 0,7-5-126 15,-2 0-349-15,4-2-113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21:38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2346 1725 1810 0,'0'0'50'0,"0"0"9"16,0 0 9-16,0 0 2 0,-3 10-5 0,3-10-5 15,0 0-7-15,0 0-5 0,0 0-5 16,0 11-3-16,0-11 2 0,9 18-1 16,2-5 0-16,-1-1-4 0,-1 1 0 0,9 5 1 15,-2-3 1-15,10 2-8 16,1 1 8-16,3-6-5 0,0-5 13 0,4 0 6 15,13-7 19-15,19-4 4 0,28-18-1 16,5-9-14-16,9-6-4 0,-2-2 0 0,-3-10-5 16,4 10-3-16,-1-6-12 0,-13 4-1 15,-9 4-2-15,-10 5-10 0,-21 7 8 16,-3 1-18-16,-14 8 12 0,-9 3-7 0,-3 3-3 16,-5 3-4-16,-5-1-5 0,-1 1-7 15,1 2-14-15,-1 0-23 0,-4 0-26 16,2-1-29-16,-4 2-35 0,-7 4-36 0,12-3-27 15,-12 3-32-15,0 0-61 16,0 0-173-16,0 0-209 0,0 0-160 0</inkml:trace>
  <inkml:trace contextRef="#ctx0" brushRef="#br0" timeOffset="21467.82">7606 6042 1317 0,'0'0'68'0,"7"-17"-9"0,-4 12-1 16,-3 5 25-16,3-13-15 0,-3 13 6 0,4-7-15 16,-4 7 3-16,0 0-15 15,0-14-4-15,0 14-4 0,0 0-5 0,0 0-7 16,0 0 2-16,4-8-5 0,-4 8-5 15,0 0 2-15,0 0-2 0,0 0 5 16,0 0 11-16,0 0 3 0,0 0 13 0,19 29 2 16,-13-16-1-16,2 3-1 0,-2 1-7 15,7-1 6-15,-2 1-2 0,-2 1-2 0,9 0-4 16,1-4-1-16,14 0 4 0,8-4 9 16,2-9 0-16,23-2-3 0,28-15-6 15,10-6 6-15,-1-8-8 0,3-5-3 16,-2 0 0-16,-4-1-5 0,-1 0 1 15,-15 3 0-15,-8 2-3 0,-16 10-6 0,-9-2 5 16,-12 9-8-16,-9 1-8 0,-6 2 2 16,-1 4-4-16,-6 0-1 0,-4 2 2 0,-3-1 1 15,0 2-1-15,4-1-1 0,-14 5-10 16,16-5 3-16,-6 0-12 0,-10 5-29 16,17-3-29-16,-17 3-36 0,0 0-47 0,0 0-49 15,23 3-75-15,-23-3-190 0,7 5 28 16,-7-5-180-16,0 0-111 0</inkml:trace>
  <inkml:trace contextRef="#ctx0" brushRef="#br0" timeOffset="42052.81">2503 8850 1974 0,'3'-18'94'16,"-3"4"18"-16,0 3 5 0,0 11-10 15,0-13-11-15,0 13-14 0,3-9-9 0,-3 9-5 16,0 0-15-16,0 0 0 0,0 0-7 16,0 0 5-16,11 40 5 0,-11-22-2 15,3 8 5-15,0 5 5 0,0 4 3 0,7 15-5 16,-6 0 6-16,3 2-5 0,-4 4-15 16,0 1 11-16,-6-7-13 0,0 5 6 0,6-10-7 15,-3-5 5-15,0 0-13 0,-7-2 2 16,7-5-7-16,0 3 2 15,4-8-10-15,-8-3 6 0,4-5-4 0,0-4-4 0,0 2 3 16,0-2-2-16,0-7-18 16,4 4-31-16,-4-13-44 0,0 15-48 0,0-15-58 15,0 13-85-15,-4-8-114 0,4-5-142 16,0 0 47-16,0 0-212 0,0 0-175 16</inkml:trace>
  <inkml:trace contextRef="#ctx0" brushRef="#br0" timeOffset="42335.68">2270 9585 2105 0,'0'0'96'0,"0"0"-13"0,-11 8-6 16,8 0-10-16,3 6-5 16,3 3-5-16,5 8-2 0,-2 3-1 0,7 5-8 0,7 4 0 15,7 1-4-15,6-5 0 16,-6-8-3-16,3-4 5 0,3-6 8 0,10-8 13 15,8-7 6-15,18-10-1 0,25-17-15 16,2-11-1-16,-9-5-7 0,-3-1 5 16,-8-6 6-16,-2 3-9 0,-8-3-11 0,-9 8 0 15,-20 4-7-15,-4 2-12 0,-10 10-25 16,-3 1-32-16,0 1-28 0,-4 5-38 0,-5 6-26 16,-1 1-46-16,-7-1-49 15,3 2-51-15,2 4-87 0,-5 3-89 0,-3 4-153 16,0 0-104-16</inkml:trace>
  <inkml:trace contextRef="#ctx0" brushRef="#br0" timeOffset="71304.62">11206 10776 1773 0,'0'0'98'0,"-14"-4"12"0,14 4 2 16,0 0 0-16,0 0-15 0,-6-4-11 16,6 4-11-16,0 0-11 15,0 0-3-15,0 0-1 0,0 0 1 0,24 25 5 16,-12-17 2-16,9 6 3 0,-4-3-3 15,9 6 2-15,8-3 2 0,-1 1-5 0,13 6-15 16,11-2 19-16,-3-5-7 0,6 0 0 16,0-3-12-16,-8-5 2 0,-1-6-4 0,-1 0-4 15,3 0-3-15,-3-6-3 0,13-1-4 16,-12-3-3-16,9 1 0 0,-17-7-11 0,-7 7 3 16,-9 2-9-16,6-10 4 0,-6 10 1 15,-3-3 0-15,-5 1-5 0,1 2-5 16,-2-2 1-16,-2 1-2 0,-7 7-6 15,2-6 0-15,-11 7 1 0,16-9-5 0,-16 9 8 16,17-8-4-16,-17 8-5 0,0 0 1 16,0 0 3-16,0 0 1 0,0 0-6 15,0 0 2-15,0 0 1 0,0 0 1 0,-33 24-1 16,19-17-6-16,-8 4 7 0,-5-3 0 16,-3 9 1-16,0-3 0 0,-11-2 5 0,1 1-1 15,4-2-4-15,-18 3 3 0,8-2-4 16,2-6 3-16,-2-1-2 0,6-3 3 15,0-2-6-15,-10-2-2 0,3-2 3 0,-23-4-8 16,14-3 5-16,-1-2 0 0,14 3-17 16,2 1 8-16,1 2 7 0,10-4 1 0,-3 1-5 15,3 3 5-15,3-1 3 16,0 1-2-16,8 0-4 0,2-2 0 0,4 7 2 16,-7-4-8-16,10 2 7 0,10 4 2 15,-27-7 4-15,27 7-1 0,-17-6-9 0,17 6 3 16,-13-2-11-16,13 2-2 0,0 0 3 15,0 0 2-15,0 0 2 0,0 0-4 0,0 0 2 16,0 0-8-16,0 0-15 0,21 27-11 16,-9-18-31-16,1-8-28 0,8 6-45 15,-4-1-43-15,-1-4-67 0,8 4-76 0,2-3-126 16,4-2 36-16,-3-1-160 0,6 0-89 16</inkml:trace>
  <inkml:trace contextRef="#ctx0" brushRef="#br0" timeOffset="80121.34">1383 14308 1750 0,'0'0'32'0,"3"-13"14"0,-3 13 9 16,3-8-2-16,-3 8-6 0,0 0-3 15,7-10-2-15,-7 10 15 0,0 0 7 0,0 0 3 16,20 20 6-16,-10-8 4 0,-3 1-7 16,6-1 0-16,0 6 8 0,4-4-20 0,7 10 10 15,-8-6-13-15,11-2-4 0,0 1 0 16,-7 0 2-16,13-5 4 0,4-2 4 15,6-6 9-15,27-11 4 0,24-8-17 16,-4-14 6-16,6-7-13 0,14-9 8 16,-14 1-14-16,-3-2-7 0,-3-1 1 0,-16 4-6 15,-7 4-6-15,-18 14 15 0,8 0-11 16,-16 0 5-16,-19 8-7 0,2 3 3 16,-4 2-14-16,-7 2 6 0,1 2-27 0,2 1-45 15,1 1-25-15,-7 5-44 0,-10 1-46 16,24-3-45-16,-15 3-55 0,-9 0-89 0,0 0-117 15,17 4 49-15,-13 2-160 0,-4-6-81 16</inkml:trace>
  <inkml:trace contextRef="#ctx0" brushRef="#br0" timeOffset="81655.83">12389 8907 1832 0,'3'-22'142'0,"-3"6"7"0,0 7-2 16,0 9-8-16,0-10-16 0,0 10-14 15,0 0-12-15,0 0-16 0,0 0-6 0,0 0 9 16,0 0 4-16,0 35 6 16,0-10 2-16,-3 2 3 0,0 11 16 0,-3 12-8 15,-1-7-17-15,4 8 8 0,-11-2 0 16,4 1-5-16,4-17-10 0,-2 3-5 0,2-1-7 16,6-7-9-16,-7-2-9 0,1-2 3 15,3-5-8-15,3 2 0 0,-8-4-8 0,5-5 3 16,3 1-3-16,-3-2-12 0,3-3-24 15,0-8-37-15,-7 17-50 0,7-13-64 16,-6 0-90-16,6-4-95 0,0 0-120 0,0 0-102 16,-20-1 65-16,20 1-288 0,-16-10-265 15</inkml:trace>
  <inkml:trace contextRef="#ctx0" brushRef="#br0" timeOffset="81937.91">11983 9325 2276 0,'-21'0'-2'16,"15"1"6"-16,6-1 16 0,-13 11 19 16,7-4 7-16,-2 4 10 0,5-1 3 0,0 1 4 15,3 7 8-15,0 3 7 0,9-1-12 16,-1 0 13-16,1 0-2 0,12-2-4 0,-5-1-2 16,11 3 5-16,3-6-10 0,0-1-2 15,10-2 1-15,-7-10-7 0,14-1-7 16,3-1-8-16,17-10-1 0,3-2-11 15,-14 1-2-15,4-2-1 0,-20 3 0 16,0-3-5-16,-10 3-2 0,3-3-13 0,-13-3-33 16,1 9-38-16,-5-5-31 0,1 5-46 15,-4-2-37-15,-7 5-51 0,2-2-48 0,-5 1-122 16,-3 6-51-16,0 0-184 0,0 0-129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51:36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15556 10751 1961 0,'0'0'1'16,"0"0"14"-16,0 0 21 0,0 0 10 16,0 0 21-16,0 0 2 0,0 0 5 0,-10 43 5 15,4-18 8-15,-5 0-8 0,2 3 2 16,2 1-2-16,-7 4-12 0,8 2 0 16,-1-3-7-16,1 4-8 0,-5-4-3 0,8 0-5 15,-7 1 1-15,4-8-5 16,-2-2-5-16,2 2-9 0,6-6-25 0,-7-1-19 15,7 0-29-15,-3-4-25 0,0 3-22 16,3-9-27-16,0 3-31 0,-3-4-40 0,0 0-43 16,3-7-101-16,0 0-308 0,-5 8-141 15</inkml:trace>
  <inkml:trace contextRef="#ctx0" brushRef="#br0" timeOffset="980.83">15653 10755 1866 0,'6'-8'5'0,"1"4"22"15,0-2 17-15,-7 6 4 0,6-5 1 16,-6 5 1-16,0 0-3 0,0 0-1 0,7-6 6 16,-7 6 12-16,0 0 11 0,0 0 2 15,0 0 8-15,7 31 2 0,-7-19 0 0,0 1 3 16,0-1 2-16,3 12 2 0,-3 1-9 16,4 0-5-16,-1 1 1 0,-6-1-9 15,6 0-7-15,-3-1-5 0,0 2-8 16,0-1 2-16,0-4-7 0,0-6 2 0,3 5-16 15,-3-8 9-15,3 2-15 0,-3 0 11 16,4-3-5-16,-1-3 15 0,-3-8 15 0,0 17 8 16,0-17 0-16,0 0-7 0,0 0-2 15,0 0-11-15,0 0 0 0,33-26-10 16,-22 10-2-16,-2 1-4 0,1-7-5 0,7-6-2 16,-4 3 1-16,1 0-5 0,-4 3-4 15,4-6-3-15,2 3-10 0,-2 0 8 0,-5 3-2 16,1 1-1-16,0 2-1 0,0 2-3 15,0 2 0-15,4-1-3 0,-8 4 0 0,1 5-3 16,-4-3-8-16,7 5-2 0,-10 5 2 16,17-7 1-16,-17 7 5 0,0 0-8 15,0 0-1-15,23 16 7 0,-13 0-1 16,-3-1 8-16,-1 4-12 0,-2 6 9 16,-1 3-3-16,-3 3 8 0,0 2-1 0,0 3-4 15,-7-4 1-15,7 6-2 0,-3-1 3 16,3-1-1-16,-7-1 4 0,7-6 3 0,-3-1-6 15,3 0 2-15,-3-9-3 0,-4-1 1 16,7-4 5-16,0 0 2 0,0-3 1 0,-3 3 12 16,3-14 10-16,0 15 16 15,0-15-10-15,0 0-3 0,10 4-5 0,-10-4 2 0,0 0-7 16,0 0-6-16,23-27 4 0,-10 13-6 16,1-10-1-16,-1 6-1 0,4-7-2 15,3 0-1-15,-10 6-5 0,3-4 1 16,0 4 0-16,1-2-1 0,-4 3-1 15,-1 7-2-15,-1-3-5 0,-2 0-1 0,1 7-3 16,-7 7-1-16,9-12 0 0,-9 12 0 16,11-3-1-16,-11 3 1 0,0 0 0 0,0 0 2 15,0 0 1-15,0 28-2 0,0-16 9 16,-3 2-4-16,-5 7 1 0,5-2 1 0,-7 6 2 16,4 0-4-16,-5 6-16 0,8-6-21 15,-10 3-30-15,4-2-37 0,1-2-40 16,5-2-41-16,-7-5-38 0,7-2-28 15,0 0-19-15,3-5-29 0,0-2-25 0,0-8-49 16,3 10-60-16,-3-10-20 0,13 3-221 16,-13-3-167-16</inkml:trace>
  <inkml:trace contextRef="#ctx0" brushRef="#br0" timeOffset="1130.65">16539 11215 1835 0,'7'-8'-123'0,"-7"8"12"0,3-7 17 15,-3 7 8-15,0-10 6 0,0 10 6 0,3-6 15 16,-3 6-6-16,0 0 2 0,8-8 7 16,-8 8 7-16,0 0 8 0,0 0-15 0,0 0-14 15,0 0-205-15,0 0 206 16</inkml:trace>
  <inkml:trace contextRef="#ctx0" brushRef="#br0" timeOffset="2230.89">16489 11132 855 0,'0'0'84'16,"11"-14"9"-16,-11 14 17 0,6-17 13 0,-6 10 9 15,0 7 5-15,-3-19-3 16,3 12 0-16,0 7 1 0,-3-18-2 0,0 8-11 15,-5 0-6-15,5 2-12 0,3 8-11 16,-27-10-9-16,17 7-6 0,10 3 1 0,-30 0-11 16,10 9-8-16,-6-2 8 0,-4 8-5 15,3 0-6-15,1 5-2 0,2-1-2 0,0 6-4 16,-6 7 1-16,0 7-5 0,14-10-10 16,2-4 3-16,5 6 1 0,-1-6-9 15,0 0 0-15,10-6-9 0,0-1 9 0,-4-4-6 16,4 3 0-16,8-5 8 0,-2-2-4 15,0-3-4-15,-6-7-3 0,24 3 2 0,-24-3-5 16,36-10-5-16,-9-5-6 0,-3 2 5 16,-2-5 2-16,2-7-4 0,3 3 2 15,-7 0-5-15,0-2 0 0,-7 7-9 16,0 1 21-16,1-1 0 0,-4 9 1 0,-4-3 3 16,1 5-8-16,0-1 3 0,-7 7-8 15,0 0-1-15,0 0-1 0,0 0 2 16,0 0 9-16,13 25-4 0,-13-10 0 0,0 1-8 15,-3 3 4-15,3-1-3 0,-3 2 2 16,-1-1 5-16,4 6-8 0,0-1 0 0,0-5-14 16,0 2-25-16,4-3-15 0,-1-1-37 15,-3-2-8-15,3-5-21 0,0-2-30 16,7-4-21-16,-10-4-15 0,0 0-19 16,0 0 7-16,30-19 10 0,-16 2 18 0,-4 3 13 15,7-5 16-15,-8-2 9 0,12-1 14 16,-5-2 44-16,1 7 22 0,-4-2 43 15,1 1 23-15,-8 5 19 0,7-2 19 0,-2 3 5 16,-5-1-5-16,4 3-3 0,-7 2-8 16,8 1-8-16,-8 0-5 0,0 4-3 0,-3 3-6 15,13-8 1-15,-13 8-4 0,14-1-1 16,-14 1-1-16,19 1-5 0,-8 5 2 16,2-4 0-16,1 1 0 0,-8 3 1 0,1 1 0 15,3 0-1-15,-4-2 2 0,1 2 0 16,3 4-4-16,-7-1 5 0,4-6-3 15,-4 7 4-15,1-7-6 0,3 2 1 16,-7-6 5-16,6 10-2 0,-6-10 1 0,0 0-2 16,0 0-3-16,30-18-3 0,-13 11-1 15,-1 0-7-15,-3-2 5 0,1 1 2 0,-1 1-5 16,1 6 1-16,-14 1-5 0,16-6 1 16,-16 6 13-16,0 0 7 0,24 13 16 0,-15-4 11 15,-4 4 3-15,1 5 4 0,-6-1-9 16,3 1 6-16,4 0-8 0,-1 1 3 0,2-5-13 15,-2 4 2-15,-3-3 6 0,1-5-7 16,2 5 6-16,-3-4-4 0,8-6 0 16,2 0 1-16,-13-5-3 0,23 4-4 15,-10-4-9-15,-13 0-5 0,30 0 2 16,-30 0 1-16,21 0-5 0,-21 0-2 0,0 0 3 16,23 0-1-16,-23 0-4 0,0 0-1 15,16 3-3-15,-16-3-8 0,0 0-8 0,0 0-17 16,0 0-45-16,0 0-42 0,0 0-52 15,0 0-68-15,0 0-72 0,0 0-193 0,0 0 31 16,0 0 50-16,0 0-143 0,-36-11-58 16</inkml:trace>
  <inkml:trace contextRef="#ctx0" brushRef="#br0" timeOffset="2830.34">17406 11533 1697 0,'0'0'72'0,"0"0"3"0,0-21-2 15,0 21-6-15,3-11-8 0,5 3-6 0,-2-2-3 16,7-3-6-16,-3-6-5 0,0 2-3 16,3 1-7-16,-2-2-2 0,-8-2 0 15,10 2 9-15,-13 0 14 0,10-4 11 16,-6 5 11-16,-1 5 11 0,-3-1 3 0,3 2-2 16,1 1-8-16,-4 10-6 0,3-15-5 15,-3 15-15-15,0 0 1 0,0 0 14 0,0 0-1 16,0 0 19-16,0 0 11 0,-24 43 2 15,18-12 3-15,-4 1 4 0,-4 19 11 16,-2 7 5-16,-1 9 3 0,4-3 4 0,-1-4-6 16,-2 12-7-16,5-11-3 0,5-4-13 15,-4-2-8-15,7-3-2 0,0-9-11 16,-5-8-5-16,5-1-3 0,3-9-7 16,-3-7 8-16,-4 0-30 0,4-5-28 0,0-5-70 0,-3-8-106 15,6 0-103-15,-27-16-121 16,3-9-237-16,-6-16 34 0,7-9 69 0,3-1-364 15,3-10-368-15</inkml:trace>
  <inkml:trace contextRef="#ctx0" brushRef="#br0" timeOffset="2947.88">17486 11115 2636 0,'13'-31'40'0,"1"15"-12"16,-1-1-6-16,-3 6 1 0,-3 3-15 15,-4 2-51-15,-3 6-72 0,0 0-102 16,0 0-227-16,0 0-215 0,-26 29-156 15</inkml:trace>
  <inkml:trace contextRef="#ctx0" brushRef="#br0" timeOffset="4997.2">18710 11584 1871 0,'-17'-14'-40'16,"0"2"28"-16,1-1 24 0,6 1 25 0,-4 4 24 15,1-2 14-15,2 3 6 0,5-1-3 16,-4 1-3-16,1 1-5 0,9 6-2 16,-11-11-2-16,11 11-4 0,-10-1 5 0,10 1-6 15,0 0 5-15,0 0 10 16,0 0 19-16,0 0 9 0,50 8-3 0,3-8 1 15,54 4 2-15,30-7-12 0,19 2 2 16,67-7-1-16,14 1-9 0,0-2-10 0,7 8-3 16,-8-6-5-16,-6 7-14 0,-13 4-1 15,-10-1-5-15,-51-3-5 0,1 1-7 0,-21 5 0 16,-16-3-1-16,-33-1-9 0,-14 0-12 16,-16 1-8-16,-13-2-7 0,-14 3-10 0,-7-1 6 15,-10-2-5-15,-6 2-11 0,-7-3-24 16,3 6-22-16,-3-6-26 0,0 0-31 15,0 0-26-15,-10 15-32 0,10-15-41 16,0 0-43-16,0 0-106 0,0 0-112 16,0 0 47-16,0 0-127 0,30-13-66 0</inkml:trace>
  <inkml:trace contextRef="#ctx0" brushRef="#br0" timeOffset="5430.98">23240 10990 1644 0,'0'0'-8'0,"-17"-15"14"0,7 9 6 16,-7 2 13-16,1-2 11 0,-8 6 1 15,-3 0-2-15,-3 0 10 0,0 6 1 0,0-2 7 16,-13 3 3-16,7 7 4 0,-11 5 4 15,10 2 2-15,11-4-4 0,-1 4 1 0,6-2 3 16,2 3 0-16,13 1 3 0,-2-4 4 16,8 10-4-16,8 0 1 0,11 12-1 0,11 2-10 15,-3-4 3-15,9 1 10 0,-2 0-6 16,3-1-3-16,-4 3-4 0,4-9-5 16,-18 0-6-16,11 8 7 0,-16-8-12 15,-4-7 5-15,4 2 6 0,-14-3 3 16,-5-3 8-16,-1 3-1 0,-10-1-4 0,-17 8-2 15,-11-10-4-15,-3-1 0 0,-3-4-5 16,-10-8-5-16,6-3-5 0,11-6-3 0,1-3-1 16,-6-4-7-16,9-3-9 0,2-2-12 15,-7-9-36-15,11-1-38 0,0-6-48 0,12 3-40 16,9 0-46-16,5 3-56 0,4-6-50 16,6 3-141-16,7-4-37 0,3-3 47 15,4 7-118-15,0 0-58 0</inkml:trace>
  <inkml:trace contextRef="#ctx0" brushRef="#br0" timeOffset="7650.1">4986 3288 1631 0,'-20'-3'27'0,"20"3"27"16,-19-3 24-16,19 3 20 0,-18-3 6 15,18 3-2-15,0 0-7 0,0 0-6 0,-16-2-9 16,16 2 0-16,0 0-13 0,0 0 0 15,0 0-5-15,0 0 1 0,0 0 0 16,53-7-4-16,-9 0-3 0,22-10-6 16,7 3 5-16,24-4-8 0,-4-1-9 15,8-1-5-15,-11 2 4 0,-17 3-8 0,-7 2-1 16,1 1-1-16,-17 5-1 0,-10 1-6 16,-13 2-5-16,3-1 5 0,-7-1 1 0,-7 5-6 15,5-2-1-15,-8-3 7 0,1 4-5 16,-14 2-2-16,23-2-1 0,-23 2 1 15,16-4-5-15,-16 4 5 0,17-4-1 0,-17 4-2 16,13-3-1-16,-13 3-6 0,0 0-2 16,14-1-27-16,-14 1-41 0,0 0-30 15,0 0-37-15,0 0-48 0,0 12-60 16,0-12-104-16,-14 10-112 0,5-3-205 0,-5 1-159 16</inkml:trace>
  <inkml:trace contextRef="#ctx0" brushRef="#br0" timeOffset="10914.84">23653 11393 1907 0,'-10'-17'-8'0,"-4"9"27"16,8-3 12-16,-4-2 13 0,-1 9 3 0,2-2-9 16,-1-2-2-16,10 8-6 0,-24-1 2 15,24 1-5-15,-36 5 3 0,9 5 4 16,4 0 0-16,3 5 5 0,-3 4 4 0,-1 5-3 15,7 1 4-15,-6 12 2 0,3-7 2 16,4-4-4-16,-1 6-1 0,7-10 2 0,-1-1-3 16,5-2-1-16,3-2-2 0,3-4 3 15,3-1 7-15,3-4-2 0,12-6-4 16,-18-2-6-16,43-7-7 0,-13-7 4 0,3 0-9 16,-6-3 1-16,3-2-6 15,-4 1 1-15,-2 5 24 0,-8 1 9 0,1 1 2 16,-4 4-12-16,-2 0 3 0,-1-1-12 15,-10 8-3-15,12-7 0 0,-12 7-5 0,0 0-5 16,0 0-5-16,0 0 2 0,11 27 1 16,-11-14-3-16,-3 1-17 0,0 4-35 0,3 1-47 15,-5-2-39-15,10 4-53 0,-2-6-60 16,0-5-74-16,7-2-159 0,-4-1 30 16,5-7-175-16,-1 3-110 0</inkml:trace>
  <inkml:trace contextRef="#ctx0" brushRef="#br0" timeOffset="11548.98">23950 11425 1840 0,'10'-13'66'0,"2"9"1"0,-4-4-5 16,-8 8-7-16,6-10-8 0,-6 10-7 15,0 0 1-15,0 0-3 0,30 15 3 16,-17-2-4-16,-6 2 0 0,10 10-3 0,-8-7-2 16,-1 7-1-16,5 7-1 0,-3 0-3 15,-3-2-2-15,-4-3-2 0,0-2 1 0,-3 3-2 16,0-8-1-16,0 3 0 0,0-7 3 15,-3 1 3-15,0-3 0 0,-4-4-3 16,-3-5 0-16,0-1-5 0,10-4-2 16,-23 0-3-16,23 0 2 0,-21-8-2 15,12-1-2-15,2 0-3 0,-4-4-3 0,11 1 1 16,0-3-3-16,8-6 1 0,2 0-1 16,6 0-2-16,21-8-1 0,3 3-3 0,0 1-3 15,3 0-2-15,7 1 3 0,-6 6-3 16,-5 5 5-16,-2 2-6 0,-7 3 2 15,-3 2 0-15,0 4-3 0,-7-4 4 0,-1 6-5 16,-2 0 3-16,-17 0-2 0,27 6 3 16,-14-2 4-16,-3 0-4 0,0 7 1 0,-6-1 2 15,2 1 1-15,-3 1 1 0,-3 2 0 16,0 2 0-16,-3 2 3 0,0-2-1 0,0 1-1 16,-4 2 0-16,3-2 0 0,1-4 0 15,0-1 0-15,-1-2 6 16,1 1-1-16,3-11-2 0,-3 14 4 0,3-14 4 15,-3 11-3-15,3-11 3 0,0 0-10 16,0 0 4-16,0 0-1 0,0 0-1 0,33-32-3 16,-27 18 5-16,4-1 1 0,1-2-5 15,-2-1 1-15,1 1-3 0,-2 5 1 0,-2-1 8 16,-3 2-1-16,0 2 4 0,4 2 0 16,-7 7-5-16,3-10 2 0,-3 10 11 15,0 0 16-15,0 0 4 0,0 0 2 0,0 0 5 16,-6 37 2-16,2-20-3 15,1-3-3-15,3 10-4 0,0-4-3 0,0 3-2 16,0-4 6-16,3 6-9 0,-3 0-4 16,4-4 2-16,2-3-5 0,-3 3 2 0,5-6 0 15,-2-1-4-15,-3-3-4 0,7-1-18 16,1-6-32-16,-2 4-58 0,9-5-56 16,-18-3-59-16,30-4-87 0,-14-3-172 0,4 1 13 15,-1-6-195-15,-1-5-143 0</inkml:trace>
  <inkml:trace contextRef="#ctx0" brushRef="#br0" timeOffset="11949.03">24926 10982 1949 0,'-13'-2'81'0,"-1"-3"31"0,14 5 16 0,0 0 18 16,0 0 10-16,-23 1-9 0,23-1-6 16,0 0-16-16,0 0-10 0,0 0-4 15,0 0 15-15,0 0 2 0,0 0 0 16,90 0-3-16,-43 0-6 0,27-4-7 0,-5 0-9 15,4-5-10-15,1 7-8 0,-4-5-9 16,0 1-7-16,-17 5-5 0,-10-2-8 16,-6-3-5-16,-7 4-5 0,-3-4-6 0,-4 6-5 15,-6 0-10-15,-1-1-15 0,-2 1-18 16,-14 0-8-16,20 0-24 0,-20 0-21 0,0 0-41 16,10 1-37-16,-10-1-33 0,0 0-36 15,0 0-48-15,-20 17-59 0,10-13-119 0,0 0-94 16,-7 4 59-16,4 1-196 15,0-2-160-15</inkml:trace>
  <inkml:trace contextRef="#ctx0" brushRef="#br0" timeOffset="18499.25">12503 3789 1866 0,'3'-1'-70'16,"-3"1"14"-16,0 0 15 0,0 0 3 15,10-9 7-15,-10 9 22 0,0 0 27 16,0 0 12-16,4 28 12 0,-8-10 6 0,8 7 13 16,-8 7 10-16,-9 15 3 0,0 3-1 15,-4 9 6-15,-20 6-4 0,4 3 1 16,-14 3-11-16,1-3-2 0,-8-3-6 15,-3-4 1-15,-6-2-8 0,0-4-6 0,-4-2-1 16,4-14-2-16,0 1-6 0,6-18-1 16,3-1 12-16,-9-4-1 0,3-6-1 0,3-10-5 15,8-1-6-15,-28-7-4 0,4-8 5 16,9-2 0-16,-16-12-6 0,4-10-2 0,2-4 2 16,14-7-8-16,7 0-2 0,12-4-6 15,11 8 0-15,8 2-10 0,5 9 4 16,7 6-4-16,4 8-5 0,-2 3-24 0,8 6-17 15,0 2-29-15,11 3-22 16,-11 7-29-16,19-3-54 0,-2 6-52 0,10 4-156 16,6 4-49-16,17 10-117 0,-13-3-53 15</inkml:trace>
  <inkml:trace contextRef="#ctx0" brushRef="#br0" timeOffset="19748.41">18239 10372 1670 0,'14'-17'73'16,"2"5"26"-16,-9-1 22 0,3 5 12 16,-3 4 3-16,-7 4-10 0,13-9-2 0,-13 9-20 15,7-8-7-15,-7 8-6 0,0 0 7 16,0 0 7-16,13 25 9 0,-13-8 1 0,3 2 3 15,-6 3-4-15,3 6 9 0,-3 4 2 16,-4 6-8-16,1 10-3 0,-5-9-4 16,5 11-12-16,-4-1-6 0,-1-12-6 15,5-2-8-15,3-6-7 0,0 3-6 16,-4-1-6-16,7-4-6 0,-7-2-1 0,7-8-7 16,-7 7-3-16,7-9 1 0,-3-4-3 15,3 0 0-15,0-1-8 0,0-10-11 0,0 15-24 16,0-15-22-16,0 14-40 0,0-14-57 15,6 4-55-15,-6-4-46 0,0 0-47 0,0 0-57 16,0 0-60-16,-6-29-107 0,3 21-17 16,-7-5-285-16,-1 2-284 0</inkml:trace>
  <inkml:trace contextRef="#ctx0" brushRef="#br0" timeOffset="19982.09">18089 10769 2329 0,'0'0'22'0,"-3"-4"32"16,3 4 21-16,0 0 5 0,0 0 5 0,0 0 1 15,0 0-2-15,0 0-9 0,0 0-6 16,0 0-1-16,14-14 5 0,-14 14-7 0,33 0-1 16,-6 0-4-16,0 0-9 0,9-4 1 15,-6 1-6-15,3-1-2 0,10-2-7 16,-6-2 1-16,0 1-17 0,-3 3 12 0,-1-4-9 16,-6 2-1-16,-5-1-4 15,-2 6 1-15,1-8 2 0,-5 7-6 0,1-4-21 0,-10 2-39 16,2 1-54-16,-9 3-37 15,11-1-40-15,-11 1-53 0,0 0-56 0,0 0-134 0,0 0-42 16,0 0-192-16,0 0-148 16</inkml:trace>
  <inkml:trace contextRef="#ctx0" brushRef="#br0" timeOffset="39699.35">16302 12427 1554 0,'4'-11'137'0,"3"3"6"16,-7 2 14-16,0 6-15 0,10-15-9 0,-10 15-20 16,3-7-19-16,-3 7-12 0,0-10-13 15,0 10 6-15,0 0-4 0,0 0-11 16,0 0-1-16,0 0 17 0,0 0 0 15,0 0 9-15,0 0 3 0,14 50 5 0,-14-20 2 16,-8 22 0-16,5 8 6 0,0 5-10 16,-7 23 11-16,0 6 2 0,-3 6-2 0,0 3 0 15,-1 0-5-15,-2-2-1 0,-8 5-7 16,4-3-7-16,1-8 9 0,-5 7-2 16,0-2-6-16,4-6-1 0,-6 2-5 0,6-3-6 15,-7-7-6-15,4 0-5 0,0-4 4 16,-4-1-11-16,0-5-1 0,7-1-4 0,-4-4-5 15,8-17-4-15,-1-4-3 0,1 0-5 16,2-14-5-16,8-5 3 0,-1-9-3 0,4-5 2 16,-3-2 1-16,-2 0-1 15,8-2 4-15,-3-6-1 0,0 1-6 0,-1-4-28 16,4-4-32-16,0 0-29 0,0 0-38 16,0 0-46-16,0 0-71 0,0-22-57 0,4 9-59 15,2-3-78-15,-3-2-182 0,8 2 42 16,-8 0 53-16,7-8-336 0,-4 2-322 15</inkml:trace>
  <inkml:trace contextRef="#ctx0" brushRef="#br0" timeOffset="40266.61">15236 15452 2447 0,'0'0'11'0,"0"0"24"0,0 0 29 15,0 0 19-15,-17-7 3 0,17 7 12 16,0 0-9-16,0 0-6 0,0 0 3 0,37-15-9 16,-14 5 3-16,14-2-7 0,10-5 0 15,10 0-7-15,-8 5-9 0,8-2-9 16,0 1-4-16,-11 2-4 0,-2 3-6 0,-8 2-9 15,-2-2-22-15,-1 5-34 0,-3 3-40 16,-3 0-44-16,-4 0-42 0,4 3-41 0,-11 3-41 16,-2-4-34-16,-1 0-67 0,-13-2-108 15,6 3-175-15,-6-3-120 0</inkml:trace>
  <inkml:trace contextRef="#ctx0" brushRef="#br0" timeOffset="40466.51">15823 15324 1835 0,'0'0'34'0,"-17"0"27"0,17 0 4 15,0 0 6-15,0 0-4 0,-16 3-4 0,16-3-2 16,-11 8 16-16,8 5 14 0,-4-1 14 16,1 11-4-16,-5 2 12 0,-5 2-1 15,7 8-10-15,-9-7-1 0,2 15-14 0,-4 6-2 16,6-8-11-16,-2 2-3 0,-1 3-4 16,7-6-5-16,0-9-6 0,4 5-5 0,6-1-13 15,-7-2-38-15,7-4-48 16,3-1-53-16,4-6-56 0,6 2-66 0,0-12-102 15,4-5-169-15,7-1 46 0,-1-5-183 16,11-2-128-16</inkml:trace>
  <inkml:trace contextRef="#ctx0" brushRef="#br0" timeOffset="41266.46">16403 15760 1878 0,'-4'-12'44'15,"1"-5"11"-15,-4 9 5 0,1 1 2 16,6 7-11-16,-27-1-2 0,3 1-2 0,5 8-4 15,-1 4 3-15,-13 15 2 0,-4 9-3 16,-4-3 3-16,5 9 1 0,3 0 1 0,9-1-1 16,1 1-1-16,3 0-7 15,7-12-1-15,6-5 1 0,0 0-5 16,7-8 1-16,7-2-2 0,0 0 2 0,6-5-11 16,4-6 4-16,9 2-5 0,1-8 4 15,3-3-3-15,3-5-3 0,-3-5-9 0,-3 0 4 16,6-5-2-16,-9-1-3 0,-4 2-2 15,-1 4 2-15,-5-1 1 0,-1 4-1 16,1 2-3-16,-7-2-1 0,-1 3-5 0,1 5-3 16,-7 4 1-16,0 0-5 15,0 0-1-15,0 0 6 0,0 0 1 0,0 0-1 0,0 0 3 16,0 0-6-16,13 21 3 16,-13-21-4-16,0 0 3 0,7 8 6 0,-7-8-3 15,0 0 0-15,27-1 2 0,-27 1-7 16,36-20 4-16,-9 5-3 0,-3 0-6 15,-2 0 4-15,5-2 4 0,-10 4-8 0,2 1 3 16,-5-5 1-16,2 10 5 0,-5 0 1 16,-1 5-5-16,-1-7-9 0,-9 9 4 0,18-4-4 15,-18 4 2-15,0 0 2 0,0 0-6 16,20 18 6-16,-17-8 0 0,4 0 6 16,-4 2-8-16,3 3 7 0,-3-5-4 0,8 5 0 15,-1-1 3-15,-7 0 4 16,11-3-2-16,-4 3 3 0,-1-4 3 0,5 0-4 15,-1-1-1-15,4-2 0 0,9-1 1 16,-2-1 2-16,-1-2 1 0,7-6-2 16,0-2 5-16,7-5-8 0,-4 0 0 0,-3-5 2 15,-3-2 1-15,3-3 3 0,3-14-14 16,-13 8 8-16,7-9-1 0,-14 7 1 0,0 3 2 16,1 6-4-16,-1-2 6 0,-10 9-5 15,1-1 6-15,3 6-3 0,-7 7-4 16,3-8 2-16,-3 8-3 0,0 0 11 0,0 0 2 15,0 0 13-15,-24 29 2 0,15-8-2 16,-2-2 11-16,-2 12 7 0,-4 9-3 0,14-2 4 16,-7 12 13-16,0 5-6 15,7-1 0-15,0 3 1 0,-4 2 5 0,7 0-4 16,-7 2 4-16,10-6 1 0,-3 3-4 16,-13-4 8-16,10 0-8 0,0 0-4 15,-4-12-2-15,0-7 4 0,4 1-3 0,-7-7-9 16,7-4-2-16,-11-4 10 0,-10 1 5 15,8-7-9-15,-1-2-7 0,-2-6-8 0,-8-7-33 16,0-10-44-16,-20-12-57 0,1-6-67 16,-11-18-64-16,11-8-71 0,2-6-80 15,14-5-134-15,14 10 19 0,2 0-247 16,4-3-240-16</inkml:trace>
  <inkml:trace contextRef="#ctx0" brushRef="#br0" timeOffset="41799.33">17796 15755 2190 0,'0'0'-12'0,"7"10"10"0,-7-10 8 16,0 0 8-16,-24 25 7 0,8-3 0 0,-11 14 6 16,0 3 9-16,-9 19 7 0,3 3 7 15,-1 3 6-15,8 3 7 0,-11-5 2 16,17-13-1-16,-1 1-1 0,5-8-7 0,2-9-2 16,8-7-4-16,3-2-3 0,-4-10-3 15,4 4 4-15,3-8-3 0,0-10-3 16,16 8-1-16,8-11-6 0,9-7-2 0,14-20-6 15,3-1-3-15,3-16-11 0,-2 0 10 16,-9-6-8-16,-8 11-3 0,-11-3-14 0,1 4 11 16,-8 9-4-16,-6 7 11 15,-3 6 2-15,0 2 1 0,-1 3-7 0,-3 3-1 16,-3 4 1-16,0 7-6 0,0 0 2 16,0 0 3-16,0 0 4 0,-16 28-1 15,13-7-3-15,3-2 12 0,0 9 1 0,0 1-9 16,0-1 2-16,6 5 11 0,1-1-8 15,6-1-1-15,-3-5-3 0,0-1 1 0,7-1 2 16,-4 1-3-16,0-8-4 0,4-2 2 16,0 0-11-16,-4-5-14 0,4 0-29 15,-4-2-27-15,0-1-38 0,-2 0-42 16,-5 4-28-16,-6-11-20 0,10 12-42 0,-10-7-69 16,0 3-144-16,0-8-227 0,-7 14-171 15</inkml:trace>
  <inkml:trace contextRef="#ctx0" brushRef="#br0" timeOffset="74001.55">23366 8907 1986 0,'0'0'30'16,"7"-13"32"-16,-7 13 25 0,0 0 21 0,0-12 2 15,0 12 9-15,0 0-3 0,0-13-13 16,0 13-4-16,0 0-9 0,0 0-10 0,0 0-5 16,0 0 6-16,0 0 18 0,0 0-8 15,0 0 14-15,3 38 7 0,-3-15 9 16,0 7 4-16,-3 7 10 0,-4 16 4 0,0 7 5 16,-9-2 3-16,-1 17-11 0,1 0 1 15,-2 0-8-15,-1 1-3 0,2-1-18 16,7-12-7-16,0-1-8 0,-6 13-5 15,9-9-4-15,1-7-9 0,-5-2-9 0,1 4 4 16,4-5-10-16,-2-6-5 0,-1 0-6 16,5-11 0-16,-2-6-13 0,-5-4 1 0,8-4-2 15,0 0-5-15,0-4 4 0,-1-4-8 16,1 1 7-16,0-6-11 0,0 1-1 0,3-4 10 16,-3 1-15-16,3-10 9 0,0 15-13 15,-5-6-9-15,5-2-16 0,0-7-12 16,-3 9-21-16,3-9-15 0,-6 9-44 0,6-9-44 15,0 0-61-15,0 0-76 16,-7-25-69-16,4 0-91 0,3-11-204 0,10-20 58 16,4-1 72-16,2-18-396 0,10 6-397 15</inkml:trace>
  <inkml:trace contextRef="#ctx0" brushRef="#br0" timeOffset="74435.02">23232 7594 2650 0,'0'-9'5'16,"-3"2"17"-16,3 7 7 0,0 0 9 0,0 0 15 16,0 0 28-16,0 0 15 15,0 0 9-15,0 0 2 0,-9 41 11 0,2-16 3 16,-4 6 1-16,8 5-1 0,-6 13-6 15,-1 1 2-15,-4 0-6 0,4 0-11 0,-4 0-8 16,1 1-8-16,1-2-6 0,-6 1-4 16,-2-5-8-16,10-7-8 0,4-6-3 0,-8-2-28 15,11-5-25-15,0-5-29 0,-4-2-24 16,4-4-25-16,-4 1-29 0,7-7-77 16,0-6-71-16,0-2-49 0,0 0-35 0,10-25-80 15,3 5-92-15,14-16 36 0,0 0-179 16,3-3-147-16</inkml:trace>
  <inkml:trace contextRef="#ctx0" brushRef="#br0" timeOffset="75634.56">23482 7844 1911 0,'14'-16'38'0,"-4"-1"27"0,1 9 19 15,-5-1 18-15,-3 1-2 0,-3 8 1 16,7-11-9-16,-7 11-12 0,0 0-7 0,0 0-6 16,0 0-4-16,0 0-8 0,-46 10-5 15,19-1 1-15,-3 7-6 0,-17 2-8 0,4-3 1 16,6-3-11-16,4 1 6 0,6 1-9 15,7-10-1-15,-1 3 2 0,5 0 3 16,2-4-2-16,-2-1-6 0,16-2 2 0,0 0-10 16,0 0 1-16,-20-8 3 15,20 8-7-15,-3-11 1 0,3 11-1 0,0 0-5 0,0 0 0 16,20-11-7-16,-20 11 2 16,0 0 3-16,0 0-2 0,27 25 2 0,-14-10 2 15,1 10 0-15,-1 3 1 0,-1 4-2 16,9 12 4-16,-4 5 4 0,2-7-6 0,5 5-4 15,-1-4-2-15,4-3-30 0,3 0-25 16,7-5-23-16,6-7-29 0,1-3-18 16,-5-11-12-16,-2-9-11 0,-1 1-10 0,1-12-4 15,3 1 3-15,13-15 21 0,-3 1 10 16,-2-6 9-16,-6 1 25 0,-12 6 38 0,-3 2 31 16,-6 6 36-16,-8-8 30 0,-1 5 19 15,2 4 13-15,-7-1-5 0,-4 4-7 16,-3 6 3-16,0 0 1 0,0 0 2 15,0 0 7-15,0 0-3 0,-49 24 7 16,19-7 1-16,6 3 0 0,-20 7-1 0,4-2-1 16,14-2-4-16,-1-3-16 0,7-8 1 15,3 1-3-15,8-1-9 0,-5-5 1 0,4 0-4 16,10-7 2-16,0 0-5 0,0 0-7 16,0 0-5-16,57-41-1 0,-21 13-5 15,1-4-5-15,-1 4 4 0,5 0-9 16,-14 10 4-16,-5 2-2 0,-4 6-1 0,-6 3 0 15,2-1-9-15,-4-1 0 0,-10 9-1 16,14 0 0-16,-14 0 7 0,0 0 3 16,13 18-2-16,-10-5 6 0,0 5-2 0,-6 0-3 15,0-1 1-15,0 8 5 0,-1-3 4 16,1 3-4-16,-4 0-4 0,3-6-16 16,4 2-30-16,0 0-36 0,4-7-28 0,-4-3-31 15,7-4-37-15,0-2-32 0,2-3 0 16,-9-2 9-16,24-6 25 0,-14-1 10 0,7 0 23 15,-4-4 3-15,4 0 33 0,2-4 32 16,-5 2 44-16,2 1 45 0,-2-1 37 16,-1 2 26-16,-6 4 8 0,3-2-5 15,0 4-4-15,-10 5-12 0,14-8-1 16,-14 8 3-16,12-3 10 0,-12 3-1 0,18 13-3 16,-12-1-3-16,0 1-4 0,4 2-5 15,4 0-5-15,-1 3-9 0,-7-5-6 0,8 1 6 16,-7-3 1-16,7-4 5 0,-5 3 16 15,4-8 2-15,-13-2-12 0,27 0-5 0,-27 0-7 16,30-15-8-16,-16 3-6 0,2-4-2 16,-2-3-13-16,-4-5-28 0,3-1-42 15,4-1-33-15,-4 1-25 0,0-3-29 0,0 6-16 16,1 4-18-16,-1-4-21 16,0 9-19-16,1-2-9 0,2 2 7 0,-2 4 12 15,5-1 24-15,-2 3 18 0,7-4 10 16,0-2 17-16,-8 5 11 0,4 4 9 0,-4-3 33 15,-2 0 24-15,-1 0 24 0,1 3 30 16,-14 4 7-16,19-6 7 0,-19 6 17 16,14-4 3-16,-14 4 6 0,0 0 6 0,0 0 8 15,0 0 11-15,3 18 4 0,-3-18 7 16,-20 29 6-16,4-5-1 0,-4 1-8 0,2 1-5 16,-7 12-7-16,8-8-6 15,4-2-7-15,-1 0-6 0,1-3-2 0,5-3-1 16,2-5-11-16,3 1 3 0,-4-6-6 15,7-2 0-15,0-10-1 0,3 13-3 16,-3-13 1-16,0 0-9 0,27-3-1 0,-27 3-4 16,27-10 4-16,-14 0-6 0,7 3 0 15,-4-5-6-15,5-6 0 0,-4 5 1 0,2 1 4 16,-2 2 3-16,0-5 12 0,-4 8 9 16,-6-4-5-16,3 4-2 0,0 0-2 15,-10 7-4-15,10-6-5 0,-10 6 5 0,0 0-8 16,0 0 1-16,0 23-4 0,0-23 4 15,-3 25-6-15,3-13-2 0,0 1-15 0,3 2-26 16,0-5-30-16,0 5-36 0,4-8-50 16,0-4-60-16,0-1-84 0,9-2-149 15,1-5-200-15,7-2-137 0</inkml:trace>
  <inkml:trace contextRef="#ctx0" brushRef="#br0" timeOffset="75851.99">25476 8040 2024 0,'3'-14'172'15,"5"6"27"-15,-5 0-2 0,-3 8-11 16,3-10-20-16,-3 10-19 0,0 0-13 0,0 0-15 16,0 0 5-16,0 0-6 0,-14 43-1 15,4-25-6-15,1 11-8 0,-5 0-7 16,-5 13-7-16,-2 4-9 0,-2-3-5 16,6 0-3-16,0-4-13 0,4-3 3 0,3-10-8 15,0 5-25-15,0-6-33 0,3-6-45 16,1-3-57-16,2-1-51 0,-2 0-57 15,-1-11-92-15,-3 2-105 0,10-6-131 0,0 0 54 16,-23-13-280-16,12 1-256 0</inkml:trace>
  <inkml:trace contextRef="#ctx0" brushRef="#br0" timeOffset="76285.69">25190 8340 2198 0,'9'-14'-40'0,"-9"14"7"0,11-4 1 15,2 4 7-15,4-3 2 16,6 2 2-16,3 1 1 0,8 0-2 0,-1 0 6 15,8 0 0-15,-5 0 6 0,4 0-3 16,-4-3 1-16,5 3 2 0,-8-3 1 16,4 1 0-16,-4-1 5 0,0-3-5 0,0-1 3 15,-3 3-4-15,-3-4 5 0,0 2 3 16,-3-1-1-16,-5 6 1 0,-5-5 2 0,2 4 1 16,-5-1-2-16,-2 1 5 0,-9 2-7 15,0 0 4-15,0 0 0 0,0 0 4 16,0 0 17-16,-33 13 13 0,19-5-1 0,-2-2 5 15,-1 5 1-15,-2 1-4 0,1-2-3 16,2 0 0-16,2-3-3 0,5 4-2 0,2-4-3 16,3 0 2-16,1-4-2 0,3-3 0 15,0 0-3-15,23 8-4 0,1-11 2 16,-5 0 3-16,11-2 10 0,0-2 15 16,-3 1 20-16,-3 5 11 0,-1-2 4 15,-10 0-4-15,4 1-11 0,-17 2 2 0,27 5 13 16,-20 2 10-16,-1 3 10 0,0 2-4 15,-6 6 5-15,0 2-5 0,-3 5-8 0,0 0-3 16,-3 0-17-16,2 0 3 0,-2 0-12 16,2 0 1-16,4-7-9 0,0 0-17 0,0-4-30 15,4-3-48-15,-1-3-88 0,7-2-111 16,-10-6-133-16,23-6-165 0,-10-2 47 16,11-10-262-16,-1-2-243 0</inkml:trace>
  <inkml:trace contextRef="#ctx0" brushRef="#br0" timeOffset="76817.94">26476 7828 2391 0,'-7'-10'188'0,"1"2"9"0,6 8-2 16,-10-7-8-16,10 7-16 0,0 0-24 15,-3-9-16-15,3 9-14 0,0 0-12 16,0 0-9-16,0 0-5 0,26-9-8 0,1 9-8 15,10-3-11-15,-4 3-4 16,7-2-3-16,4 0-8 0,5-1-1 0,1 3-9 16,0-3-3-16,-3 0 0 0,-7 2-6 15,-7-2-3-15,0-1-1 0,-6 4 1 0,0-1-4 16,-4-2 0-16,-10 3 1 0,4-2-4 16,-17 2 3-16,24-2-4 0,-24 2 0 0,13-3-4 15,-13 3 0-15,0 0-4 0,0 0-3 16,0 0 3-16,0 0-1 0,-67-7-4 15,31 7-1-15,-15 0 0 0,1 1 0 0,-26 2-1 16,6 3-2-16,-7-4 4 0,1 0 0 16,-5 1-2-16,8-2 0 0,17 3-5 15,5-4 7-15,12 0-1 0,5 3-2 16,1-3 5-16,6 0-2 0,7 0 3 0,4 0-3 16,16 0-1-16,-27-3 0 0,27 3-2 15,-7-5-3-15,7 5-3 0,0 0 0 16,0 0 0-16,0 0-4 0,61-5 3 0,-25 5 0 15,10 0 1-15,28-2 4 0,2 2 0 16,5-3-1-16,-5-3-4 0,8 2-6 0,-4 0-8 16,-10 0-5-16,-17 0-1 0,-13 1 1 15,-10-3 1-15,-3 5-3 0,0-2-4 0,-8 3-31 16,-2-4-26-16,-17 4-42 16,16 4-33-16,-16-4-43 0,0 0-54 0,0 0-64 15,0 0-134-15,-30 17-79 0,11-14 48 16,2 5-226-16,-4-1-206 0</inkml:trace>
  <inkml:trace contextRef="#ctx0" brushRef="#br0" timeOffset="92985.51">24260 9110 908 0,'6'-9'130'0,"-6"9"-6"0,0 0-9 16,7-8-16-16,-7 8-6 0,0 0-1 16,0 0 9-16,0 0 3 0,0 0 5 0,3 26 10 15,-10-10-2-15,1 9 2 0,-5 8 4 16,-5 17-1-16,3 7 3 0,-14 11 18 0,1 8-11 16,-1 2 1-16,0 1 1 0,0 7-5 15,-9 2 4-15,6 2-3 0,-3 0-3 16,3-1-4-16,-1-3-7 0,-5-1-1 15,12-7-6-15,1-3-4 0,-4-9-10 16,11-7-8-16,-1-8-5 0,1-1-6 0,2-1-10 16,1-16-2-16,3-2-8 0,3-12-6 15,0 5 0-15,1-9 0 0,-1 0-2 0,4-2-2 16,0-5 1-16,-1 0-3 0,4-8-1 16,-7 9-9-16,7-9-7 0,0 0-18 15,0 0-22-15,0 0-33 0,0 0-32 0,-9-28-56 16,12 20-54-16,-3-5-56 0,0 6-63 15,0-5-80-15,3 2-171 0,0-4 27 16,0 6 50-16,8-3-280 0,-8 4-250 16</inkml:trace>
  <inkml:trace contextRef="#ctx0" brushRef="#br0" timeOffset="93786.09">23779 10501 2162 0,'-23'-25'-62'0,"3"8"28"15,0 2 16-15,-4 3 17 0,2-1 10 16,-5 3 10-16,-6 2 8 0,0 7 9 16,-5-2 8-16,-2 3 8 0,-10 4 8 0,-13 4 4 15,-4 8 6-15,4 3 4 0,-16 9-1 16,5 7 5-16,4 5-2 0,0 7 6 0,-1 3 3 16,11 7 9-16,-3 17 1 0,3-5 4 15,0 12-6-15,4-6-2 0,6 7-6 16,-1 4 1-16,12-3-8 0,6 6-3 15,2-3 2-15,8 10-7 0,10-10-3 0,2 1 3 16,11-2-11-16,8-3 6 0,5 1 0 16,10-3 2-16,4-5-7 0,6 0-1 0,10-5 0 15,11-3 2-15,9-4-2 0,10-5 0 16,1-8-1-16,16-6-3 0,7-5-8 16,6-3 2-16,7-5-11 0,7-6 0 0,6-11-2 15,4-2-6-15,9-5-2 0,1-8-3 16,-1-5-2-16,-3-1-1 0,-6-8-1 0,-10-2-3 15,-3-6 2-15,-11-8-3 0,-3 2 0 16,-6-6-4-16,-12-5-3 0,-5-2 1 16,-7-8-2-16,-7-5-2 0,-3-8-2 15,-3-9 1-15,-3-8 2 0,-11-11-3 0,4-27-6 16,-18 18 5-16,-9-7-6 0,-3-2 4 16,-10-1-3-16,-7 2-1 0,-7 2-3 15,-13 6 1-15,-3 11 3 0,-14 3-2 0,-9 4-3 16,-14 7 6-16,-11 6 0 0,-8 6-5 15,-38-5-6-15,-6 8-10 0,20 20-11 0,-11 5-10 16,0 10-21-16,8 9-23 0,2 7-35 16,28 7-30-16,-5 4-31 0,15 14-30 0,-1 3-30 15,11 6-36-15,6 7-43 0,10 1-139 16,6 8-54-16,4-1 49 0,11 0-209 16,5-5-168-16</inkml:trace>
  <inkml:trace contextRef="#ctx0" brushRef="#br0" timeOffset="94585.53">22179 11834 1931 0,'11'-14'-17'0,"-5"-1"22"0,1 2 21 0,-4-4 24 15,4 1 3-15,-4-9 15 0,0 0 6 16,1 0 4-16,-4-8 2 0,0 2 11 16,-4-24-1-16,-9-2-3 0,-7-14 9 0,-6-1-15 15,-8-6 17-15,-3-4-11 0,-2 3-10 16,-25-22-7-16,11 16-4 0,-24-23-7 0,7 10-3 16,-10-2 0-16,24 25-10 15,-22-25-4-15,23 31-3 0,-6-2-7 0,-2 7 2 16,0 2-1-16,-11-5-2 0,-2 16-1 15,2-5-2-15,-9 6 0 0,3 7-1 0,-7-1-6 16,3 5 6-16,-2 6-4 0,-4-1-6 16,-6 9-4-16,-2 6 1 0,-5 5 2 0,-3 14-5 15,-8-3-3-15,1 13-2 0,0 2 3 16,0 11 2-16,5 2-2 0,-1 5-1 16,-2 5 3-16,15 5 4 0,-4 4-5 0,10-2 0 15,3 14 2-15,11-4 0 0,5 1-4 16,5 3 8-16,3-6-7 0,6 0 6 15,1 0-7-15,2-3-3 0,18-7 7 16,-2-1-3-16,5 1 7 0,0-5-10 0,3 5 2 16,7-15 2-16,6 3-7 0,-3 0 3 15,0-3 2-15,7-8 4 0,3 2-5 0,-3 2 3 16,2-3 1-16,5-7-6 0,-4 6-2 16,7-9-17-16,-8 6-17 0,8-4-42 15,0-3-33-15,0 1-32 0,3-8-39 0,0 0-52 16,9 10-74-16,-9-10-167 0,21-6-7 15,-21 6 50-15,26-10-164 0,-9 2-91 0</inkml:trace>
  <inkml:trace contextRef="#ctx0" brushRef="#br0" timeOffset="96886.15">18433 11480 1725 0,'-23'-8'21'0,"2"4"17"15,5-2 6-15,6 3 13 0,3 3 12 0,7 0 6 16,-13-1-8-16,13 1-2 0,0 0 0 15,0 0 7-15,0 0 10 0,43 7 2 16,4-2 1-16,23 5 3 0,36 3 4 16,24-9 11-16,17 4 1 0,63 2-7 15,16-3 1-15,8-4-8 0,6 2 3 0,4 5-7 16,-5-3 1-16,-5 1-5 0,-11 2-6 16,-10 1-5-16,-12-3-4 0,-8 1 0 0,-53-2-17 15,-13 2-1-15,-15 0-6 0,-8-1 0 16,-31-1-10-16,-16-3 1 0,-14-1-1 0,-10 0-5 15,-6-1-4-15,0-2 0 0,-7 2 6 16,-4-2-1-16,-5 3-2 0,-11-3-4 0,0 0-6 16,0 0 1-16,-44-5-3 0,-2 3-1 15,-25-8 0-15,-15 2 0 0,-24-2-3 16,-16 0-6-16,-11 0 4 0,3-1 4 0,-13 3-6 16,-2 2 1-16,-42-5 0 15,38 3 0-15,-40-3-5 0,6-3 2 0,40 8-5 16,5-5 1-16,-2 3 2 0,11 0-6 15,2-2 6-15,12-1-3 0,9 4 1 0,26 1 5 16,8-2-13-16,2 4 9 0,18 0-5 16,6 1 6-16,-1 0-2 0,15 0-2 0,3-1 5 15,0 0-3-15,6 4-2 0,0 0 0 16,11-1 6-16,-1 1-7 0,17 0 6 0,-27-6-1 16,27 6-10-16,-23 0 1 0,23 0 3 15,0 0 1-15,0 0 6 0,0 0 1 16,73 24 3-16,0-16-7 0,38 0 1 15,15 3 8-15,24-6 3 0,43 3 0 16,0-4 0-16,-29-1-2 0,33 2 0 0,-41-3 1 0,4 2 1 16,-7 0-9-16,-6 0 4 15,-3-1 1-15,-8 3-3 0,-19-2 4 0,-11 0-5 16,-35-4 1-16,-14 7 0 0,-14-6-1 16,-10-1 1-16,-3 0 3 0,-6 0-1 0,-1 3-9 15,-10-3 13-15,-3 0 2 0,-10 0-3 16,0 0-2-16,0 0 0 0,-67-7-1 15,-12-1 1-15,-31 1 0 0,-17-3-6 0,-26 0 3 16,-58-2-3-16,-12 4 2 0,-17-2 0 16,6 3 0-16,-2-1 0 0,20 1-2 15,6 7-4-15,47 2-2 0,2 0 6 16,4 2 0-16,11 3 3 0,12-3-3 0,11 2-8 16,36-2 4-16,14-1-1 0,16-2-2 15,14 3 0-15,10-1 0 0,6-3-8 0,7 4 8 16,10-1-1-16,10 2 5 0,0-5-1 15,60 14 3-15,17-3-8 0,46 2 7 0,11-1 1 16,59 1 0-16,17-3-3 0,13-2-1 16,3 6 3-16,8-4-1 0,-14 2-1 15,-7-2 4-15,-16 1 1 0,-44-7-1 0,-16 2 1 16,-7-2 0-16,-27 0 0 0,-26-4-1 16,-20 4 3-16,-14-1-3 0,-13-2-2 0,-3 2 7 15,-4-3-4-15,0 3 4 16,-9-3-5-16,-14 0 4 0,16 3-1 0,-16-3-1 15,0 0-8-15,0 0-17 0,0 0-24 16,0 0-28-16,0 0-51 0,0 0-59 0,-30 8-51 16,30-8-59-16,0 0-86 0,0 0-169 15,0 0 37-15,0 0 54 0,-10-18-220 0,10 7-170 16</inkml:trace>
  <inkml:trace contextRef="#ctx0" brushRef="#br0" timeOffset="98236.48">18549 11451 1881 0,'-13'-4'-85'0,"-4"0"29"0,4-5 29 0,7 5 22 15,-5-1 21-15,1-1 24 0,10 6 21 16,-9-7 9-16,1 3 9 0,8 4 3 16,-6-7-4-16,6 7-8 0,0 0-11 0,-10-4 4 15,10 4-12-15,0 0 7 0,0 0 3 16,43 12 0-16,-10-6 1 0,41 5 4 0,6 0 1 16,43 2-2-16,21-4 0 15,46 7 1-15,26-7-12 0,8 0 7 0,-1-1-11 0,0-1-9 16,4-3 0-16,3 2 14 0,-13 1-14 15,-13-2 8-15,-45-2-9 0,-2 1-9 16,-18-1-7-16,-12 4 11 0,-37-4-16 0,-13-2 3 16,-23 6-4-16,-11-7-5 15,-10 0 9-15,-9 1-4 0,-1 2 6 0,-10 0-8 16,-6-3 1-16,-7 0-3 0,0 0 5 16,0 0-8-16,0 0-13 0,-64-3 16 0,18 0-2 15,-4 3 1-15,-31-8-6 0,-22 4-2 16,-10-6 1-16,-3-1-2 0,-7 0 5 0,-15 4-4 15,2-4 1-15,-1 4-2 0,-9 1-1 16,-1-2-2-16,7 7 2 0,3-2-6 16,3-1 1-16,15 1 1 0,9 6-3 0,23-6 2 15,8 6-1-15,15-3 1 16,20 0 6-16,1 0-8 0,10-3 5 0,6 6-1 16,1-3-5-16,2 0-1 0,5 0 3 15,19 0-1-15,-27 0-2 0,27 0 5 0,0 0-20 16,-11 0-22-16,11 0-48 0,0 0-44 15,57-3-46-15,-17-4-53 0,27-1-82 16,9-2-154-16,5-4 34 0,15-4-178 0,-6-8-113 16</inkml:trace>
  <inkml:trace contextRef="#ctx0" brushRef="#br0" timeOffset="99338.17">17719 10426 1742 0,'0'0'-40'0,"-16"6"25"0,16-6 20 16,-17 2 15-16,17-2 19 0,0 0 12 0,-27-2 8 16,27 2 5-16,0 0 3 0,-19-7 13 15,12 1 3-15,0-4 0 0,-3 1 8 0,0-7 4 16,3 0 13-16,-6-8-11 15,10 5 0-15,-7-5-4 0,6-8-8 0,1 6 4 16,3-8-3-16,3-6-13 0,4-10-4 0,10-1-17 16,3-2 11-16,13-15 11 15,7-3-8-15,10 5 5 0,4-1-13 0,2-4 4 16,8 0-8-16,2 10-1 0,4-7-1 16,6 3-12-16,25-12 4 0,-18 15-4 0,24-12-11 15,-1 5 4-15,14 1-5 0,14 4 1 16,2 1-6-16,5 2 0 0,8 10-2 0,4 1-2 15,8 1-5-15,2 12 7 0,-6-2-10 16,-31 11 6-16,4 6-1 0,44-6 3 16,-38 7-2-16,5 9 5 0,5-2 0 15,8 8-4-15,-4 4 0 0,3 4 3 16,40 5 6-16,0 11-2 0,-16 2 2 0,-4 5-6 16,-36-2 9-16,-10 4-1 0,-14 1 4 15,0 2-2-15,-12-2 0 0,-8 1 4 0,-13-1 0 16,-17-10 1-16,-13 1-2 0,-10-1 1 15,-10-5 1-15,-3-5-4 0,-10 1 0 0,-1-1-7 16,4-1-2-16,-7 0 3 0,1-4-3 16,-4 2 0-16,0-1 1 0,-10-4-2 15,13 6 1-15,-13-6-6 0,20 7 4 0,-20-7-3 16,10 3-4-16,-10-3-13 16,0 0-15-16,0 0-29 0,20 2-31 0,-20-2-26 0,0 0-42 15,0 0-43-15,0 0-25 16,0 0-31-16,0 0-41 0,0 0-36 0,-53-11-48 15,36 7-117-15,1-6-5 0,-4-2-265 16,2-1-244-16</inkml:trace>
  <inkml:trace contextRef="#ctx0" brushRef="#br0" timeOffset="99652.73">22576 8368 2157 0,'-6'-25'-15'0,"2"7"31"15,1 5 29-15,3 1 22 0,-3 5 5 0,3 7-1 16,-4-18-3-16,4 18-6 15,-3-10-3-15,3 10-12 0,0 0-1 16,20-5 0-16,-4 5 0 0,-16 0-3 0,54 9-5 0,-21-2 1 16,20 10-2-16,7 0-5 15,-3-1 1-15,-3 5-1 0,-5 1-3 0,-2 6 1 16,0 0 2-16,-14-2-5 0,0 8 5 16,-3 0 9-16,-13-2-7 0,-14-1 0 0,4 5 15 15,-4-10 1-15,-6 12 2 0,-16 5 1 16,-5 0-4-16,-12 1 0 0,-12 6-7 15,-2 0 0-15,7-12-6 0,0-1 5 16,-7-5-7-16,-1 6-9 0,5-8 4 0,2 1-25 16,1-6-35-16,7-8-36 0,9 3-34 15,-3-6-42-15,3 2-45 0,-3-4-61 0,3-2-77 16,5 1-157-16,-2-4 40 0,1-2-178 16,-1 0-118-16</inkml:trace>
  <inkml:trace contextRef="#ctx0" brushRef="#br0" timeOffset="102436.11">16296 10550 1794 0,'0'-13'-10'16,"3"2"17"-16,-6 3 13 0,3 8 15 15,-3-24 6-15,-4 14 4 0,1-2 4 0,-11-3 4 16,1 1 6-16,-8-7-2 0,4 6 28 16,-7-5 1-16,-3 2 1 0,-3 0-5 0,-17-7 5 15,-7 8-3-15,10 1-3 0,1 3-4 16,-14-2-1-16,0 7-5 0,6 2-10 15,4 5 6-15,-3 1-1 0,-13 1-11 16,-5 5 0-16,1 5 8 0,4 1-17 16,6 2 8-16,3 7-12 0,-6 1 4 0,3 3-4 15,6 0-5-15,5 3 4 0,-2 1-11 16,5 3 3-16,2 4-10 0,8 2 5 0,9 2-2 16,-3 2 8-16,0 2-8 0,6 12-13 15,12-1 5-15,-6 17 6 0,18-6 0 0,-6 2 0 16,9-2-8-16,5 1 6 0,5 19-4 15,7-4-5-15,2 6 7 0,5 0-1 0,20-7 5 16,3 8-1-16,13 16 1 16,11-9-2-16,-14-17-1 0,19 16 4 0,2-2-7 15,-21-18 1-15,24 19-3 0,-2-6 5 16,-11-20-4-16,-1-1-6 0,6-5 10 0,4-4-5 16,4-1 0-16,2-12-3 0,7-2 8 15,8-3 1-15,-1-11-1 0,2 2 1 16,12-9-2-16,-3-7 2 0,4-5-1 0,2-6 0 15,0-4 2-15,7-4-5 0,-11-6 6 16,-7-2 2-16,8-12 0 0,-8-2 0 0,-2-5 4 16,-4-12 4-16,-7-3-2 0,-3 3 4 15,-6-12-3-15,-8-8-1 0,-6-1 4 16,-7-6-1-16,-6 0-3 0,-13-5 1 0,-8-10-2 16,-6-2 0-16,-3-9-1 0,-14-7-4 15,0-5-6-15,-13-3 0 0,-13-32-1 16,-7 1-1-16,-10 2-5 0,-16 9-2 0,-11 6 0 15,-10 10-9-15,-10 11-5 0,-23 11 1 16,4 5-9-16,-7 13-5 0,-21 10-8 16,-16 14-13-16,-7 9-8 0,-16 10-13 0,19 18-18 15,-9 6-30-15,-7 11-26 0,-30 6-25 16,7 7-30-16,47 3-31 0,9 5-38 0,14 5-36 16,5 8-64-16,12 5-166 15,9 1 28-15,11 7 53 0,3 0-173 0,16 13-112 0</inkml:trace>
  <inkml:trace contextRef="#ctx0" brushRef="#br0" timeOffset="103136.42">14710 12558 1831 0,'-3'-28'55'16,"-2"10"16"-16,2 1 7 0,0 2 14 15,-3 1 11-15,2 7 0 0,1-2-7 0,0 0-2 16,-5 2-10-16,2 0-4 0,-4 2-9 16,-4 3-2-16,14 2 1 0,-36 7-1 0,6 6 17 15,-20 12-5-15,-13 15 4 0,3 5 3 16,-3 10 1-16,-5 10 5 0,5 6-1 0,-13 29-4 16,3 11 1-16,2 2 1 0,5-1 4 15,2 11 1-15,11-3-1 0,7 0 0 16,12-20 1-16,-2 25 5 0,19-31-7 15,-3 6 0-15,0-4 1 0,3 1 2 16,1 0 7-16,8-5-9 0,2 1-1 0,0-3-1 16,-4-2-9-16,7-5-4 0,-2-16-5 15,5 1-1-15,0-7-2 0,0 0-6 0,-3-4-4 16,3-1-4-16,3-12-10 0,5 5-2 16,-5-9-4-16,-3-11-4 0,7-4-3 0,-1-3 0 15,-3-1-5-15,4-6 1 0,-3-1-6 16,2 3 2-16,-2-6-10 0,-1-1-6 0,0-2-22 15,0-4-27-15,-3-4-27 16,0 0-37-16,27-8-45 0,-13 0-57 0,-8-5-69 16,1 1-43-16,-1-5-48 0,-2 3-67 15,-4-1-138-15,-7 1 2 0,-3-1 67 16,0-2-373-16,-6 3-355 0</inkml:trace>
  <inkml:trace contextRef="#ctx0" brushRef="#br0" timeOffset="103586.09">13296 14958 2498 0,'-10'-6'-47'0,"10"6"22"0,-13-7 15 15,13 7 17-15,-10-5 6 0,10 5-2 0,0 0 2 16,-11-7 1-16,11 7 2 16,0 0 0-16,0 0 3 0,0 0-3 0,0 0 18 0,0 0 12 15,0 0 9-15,0 0 2 16,34 33 2-16,-17-15 8 0,6 6-3 0,7 5-3 15,10 6 2-15,0-5-6 0,4 2-10 16,-5-1 1-16,1-5-4 0,7 6 1 16,-7-7-7-16,0 1-4 0,-7-5-7 0,8 4-2 15,-8-8-1-15,-6 1 2 0,-5 0 1 16,-1-4-5-16,-4 1 5 0,-1-1 2 0,-2 0-5 16,2 1 5-16,-2-2-5 15,-8-5 5-15,4 6-5 0,-4-4-6 0,-2-2 1 16,3-1 2-16,-7-7-2 0,10 15 4 15,-10-15 1-15,0 0 0 0,0 0-3 0,-13 10 2 16,13-10-12-16,-20 0 6 0,20 0 3 0,-30-3-6 16,30 3 0-16,-31-3-5 15,31 3 1-15,-30 0-2 0,18-1 5 0,12 1-4 16,-27-3-4-16,13-1-4 0,14 4 0 16,-16-1-16-16,2-4-31 0,14 5-34 15,0 0-36-15,-23-2-26 0,23 2-20 0,0 0-32 16,-17 7-43-16,17-7-67 0,-6 8-126 15,2-7 9-15,4-1-217 0,-3 13-134 0</inkml:trace>
  <inkml:trace contextRef="#ctx0" brushRef="#br0" timeOffset="104036.07">13110 15172 1960 0,'-14'-7'102'0,"7"1"18"0,-2 2 3 15,9 4-4-15,-14-6-1 0,14 6-10 0,0 0 2 16,0 0 9-16,0 0 4 0,0 0 2 15,14 31 4-15,-5-20-13 0,9 7 16 16,1 3-3-16,1 1-9 0,7 0 3 0,3 12-4 16,10-7-9-16,-4 3-4 0,1 0-9 15,-4-10-8-15,-3-5-3 0,4 0-1 0,3-11-11 16,-1-1-1-16,15-7-6 16,18-9-6-16,21-10-3 0,-10-9-6 0,3-7-4 0,-2-4-3 15,-15-3-9-15,1-4-4 0,-4-3-2 16,-16 1-1-16,-7 10-2 0,-7 3-6 15,-6 3 0-15,-3 5 0 0,-8 6-7 0,-7 6 1 16,5-2-9-16,-4 7-18 16,-7-1-27-16,4 1-41 0,0 3-31 0,-7 1-45 15,0 2-46-15,0 8-45 0,-11-7-38 16,11 7-53-16,-12-3-104 0,12 3-86 0,-24 7 47 16,8 0-328-16,2 1-295 0</inkml:trace>
  <inkml:trace contextRef="#ctx0" brushRef="#br0" timeOffset="115422.6">25376 4557 1702 0,'-13'-4'-31'16,"13"4"5"-16,0 0 5 0,0 0 7 16,40-13 14-16,-10 9 4 0,16 0 2 15,31 1 7-15,10 2-3 0,6 1 1 16,20 0 3-16,-2-3-7 0,-21 6 0 0,-4-6 2 16,-6 3-4-16,-6 0 0 0,-25 3 1 15,-2-3 0-15,-17-3 10 0,-6 6 8 0,-1-3 1 16,-3 0 4-16,-20 0-3 0,23 0-3 15,-23 0 1-15,0 0-3 0,0 0-1 16,0 0-5-16,-63-8 0 0,19 5 4 0,-29-3 2 16,-1 2 10-16,-32-3 5 0,-4-1 10 15,-3-2 9-15,-7 3 5 0,3-1 6 0,3-2 0 16,5 0 7-16,22 3 3 0,4 2-3 16,6-1-8-16,24 2 2 0,10-1-5 15,13 2 1-15,0 1-4 0,3-3 0 16,10 5-17-16,4-3-1 0,13 3-9 15,0 0 0-15,0 0-2 0,0 0 4 0,60 0-7 16,-14-3-7-16,28 6 5 0,13 0 0 16,2-2-4-16,1 3-12 0,24-2-5 15,-27 1-17-15,-11-2-18 0,-16-1-32 0,-7 4-22 16,-10-1-26-16,-8-2-35 0,-10 2-30 16,-4 1-21-16,-12 0-34 0,2-2-92 0,-11-2-328 15,0 8-148-15</inkml:trace>
  <inkml:trace contextRef="#ctx0" brushRef="#br0" timeOffset="126936.66">11066 8750 1978 0,'-23'-13'88'0,"6"1"17"0,-3-3 12 0,4 5 21 16,-5-3 4-16,2 2-6 0,5 3-8 16,-2 0-19-16,-1 3-7 0,0 0-11 15,4 5-6-15,13 0-14 0,-43 12-7 16,16 6-2-16,3 3-7 0,-9 13-8 0,3 7-6 15,3 2-4-15,1 0 3 0,6 2-3 16,0 3-9-16,6-3 2 0,11-8-2 0,-4-2 1 16,4 3-7-16,6-5-1 0,4-1 2 15,3 0-13-15,3-7-21 0,8 0-28 16,9-7-29-16,6-8-42 0,10-2-38 0,5-8-41 16,26-8-44-16,9-15-34 0,-3-2-28 15,1-2-54-15,-8-8 10 0,-2 3-279 0,-7-4-116 16</inkml:trace>
  <inkml:trace contextRef="#ctx0" brushRef="#br0" timeOffset="127288.34">11589 8930 1823 0,'14'-23'46'16,"-4"3"28"-16,-4 2 26 0,-3 4 14 16,-3 2-4-16,0 4 8 0,0 8-8 0,-9-17-8 15,-1 9-15-15,-1 5-4 0,11 3-8 16,-30 3-7-16,11 5-8 0,-8 0-12 16,-3 10 2-16,-13 13-7 0,6 1-4 0,7 4 2 15,-7-3-11-15,10 9 2 0,5-3-5 16,-2-3 1-16,10-4 6 0,5-7-20 0,2-3 3 15,7-4 12-15,0-7-6 0,7 6 0 16,2-10-1-16,5-6-2 0,10-2 0 16,12-6-1-16,14-10-8 0,-3-4 4 15,-1-8-4-15,-2 0-3 0,-8-3 4 16,-12 4 1-16,-5 3 4 0,-5 7 3 0,7-4 22 16,-12 7 4-16,1 1-1 0,-4 3-5 15,2 4-4-15,-2 0-9 0,-6 7-3 0,0 0-5 16,0 0-3-16,0 0 3 0,7 25-3 15,-7-8-3-15,-10 5-3 0,3 3-2 0,0 0 5 16,4 3-1-16,0 5-1 0,0-8-11 16,6 4-29-16,0-1-49 0,-3-6-41 15,6 0-33-15,2-6-34 0,2-1-35 0,-1-8-37 16,2-4-38-16,5-3-34 0,-16 0 1 16,30-10 29-16,-13 3-290 0</inkml:trace>
  <inkml:trace contextRef="#ctx0" brushRef="#br0" timeOffset="127488.12">11866 9169 1711 0,'17'-18'19'0,"-4"2"31"0,1 0 28 0,-5 4 15 15,1-1 4-15,1 1-3 0,-2-2 0 16,4-3-7-16,8 3-10 0,-12 2-11 0,5-1-2 16,-4 2-11-16,1 4-6 0,-2 0-7 15,1 5-1-15,-10 2-5 0,0 0-3 16,30 0-3-16,-30 0-2 0,17 16 2 0,-7-5-7 16,0 2 0-16,-3-1-2 15,-1 2-1-15,1 3-3 0,-4-3 2 0,0-2-4 0,4 1-3 16,-3-2-8-16,-1-3-21 15,-3-8-7-15,10 17-30 0,-4-17-47 0,-6 0-51 16,0 0-51-16,24-11-88 0,-14-2-127 16,3-5-164-16,7-7-84 0</inkml:trace>
  <inkml:trace contextRef="#ctx0" brushRef="#br0" timeOffset="127673.78">12960 8186 1760 0,'6'-1'49'0,"-6"1"5"15,0 0 18-15,0 0 2 0,0 0 10 0,-3 33 2 16,-7-19-3-16,-4 9-3 0,1 4-8 16,-7 13-9-16,4-5-3 0,2 8-3 15,-6 1-9-15,7 2 2 0,3-10-12 0,-1-2-27 16,8-9-41-16,-3 0-49 0,3-9-47 16,-1 1-67-16,8-13-134 0,2-1-349 15,-6-3-170-15</inkml:trace>
  <inkml:trace contextRef="#ctx0" brushRef="#br0" timeOffset="127903.94">13369 8176 2105 0,'14'-8'143'0,"-4"0"3"15,-7-1-10-15,-3 9-10 0,10-1-16 0,-10 1-5 16,0 0 7-16,0 0 3 16,0 32 1-16,0-14 1 0,-7 7-4 0,-2 7-1 15,-5 18-8-15,1 0-13 0,-4 5 0 16,4 2-13-16,3 0-6 0,-7 4-2 15,4-1-6-15,-1-2-5 0,-2-3-4 0,5-3-18 16,-1-4-26-16,2-8-47 0,2-14-57 16,2-1-55-16,3-1-25 0,-7-12-52 0,-1-2-68 15,5-7-77-15,-4-2-82 0,10-1-10 16,-30-8-231-16,16 0-186 0</inkml:trace>
  <inkml:trace contextRef="#ctx0" brushRef="#br0" timeOffset="128137.84">12953 8885 2027 0,'-7'-3'10'16,"-3"-3"14"-16,10 6 8 0,0 0-3 0,-13-1-1 15,13 1 9-15,0 0 3 0,0 0 0 16,0 0-2-16,50-7-3 0,-17 1-3 16,11-1-3-16,16-5-4 0,0 1-3 15,6-3-2-15,-19 6-1 0,13-2-4 0,-13 4-1 16,-8 5-4-16,-2-5 2 0,-7 6-4 16,3 6-1-16,-6-6-1 0,0 1 0 0,0 5-1 15,3-5 0-15,-10 5-3 0,3-3 4 16,-3-1-2-16,-4 1 1 0,4 0 1 15,1-3-4-15,-5 0 0 0,1 0-10 0,-1 0-22 16,-2 0-28-16,2 0-20 0,-2-3-30 16,2 0-24-16,-2 1-24 0,-1 2-34 15,1-3-437-15,2 3-124 0</inkml:trace>
  <inkml:trace contextRef="#ctx0" brushRef="#br0" timeOffset="139871.63">14806 15562 1799 0,'0'0'-27'0,"-3"-7"6"15,3 7 7-15,-3-10 14 0,3 10-2 0,0 0-3 16,0-8-1-16,0 8 11 0,0 0-4 16,0 0 1-16,0 0 1 0,0 0-1 15,0 0 1-15,0 0 3 0,0 0-1 16,0 0-5-16,10 25 4 0,-7-21 4 15,-3-4-5-15,3 14 0 0,-3-7-13 0,0-7-20 16,-3 12-36-16,3-12-30 0,0 7-26 16,0-7-370-16,0 0 3 0</inkml:trace>
  <inkml:trace contextRef="#ctx0" brushRef="#br0" timeOffset="143189.15">1146 9560 1488 0,'0'-16'61'15,"0"7"14"-15,0 9 19 0,3-16 19 0,-3 16-1 16,0 0 4-16,-6-14-7 0,6 14-1 16,0 0-17-16,0-11-3 0,0 11-14 15,0 0-6-15,0 0 1 0,0 0 6 0,0 0-2 16,0 0-9-16,0 0-9 0,0 0 12 15,47 21-7-15,-25-17 8 0,8 2-7 0,8-5 3 16,25-9 14-16,37-10-5 16,9-7 7-16,8-13-1 0,33-14-11 0,1-14-7 15,2-2 3-15,10-3-12 0,-10 1 2 16,-6-3-10-16,-14 11 1 0,-9 2-2 16,-38 17-11-16,-5 6 9 0,-21 9-5 0,-14 6-2 15,-13 6-8-15,-3 4-7 0,-9 2 5 16,-1 0-7-16,-7 5 4 0,0-2-11 15,-3 1 4-15,0 5-4 0,-10 1-1 0,20-8 0 16,-20 8 5-16,13-5-5 16,-13 5-1-16,0 0 0 0,0 0-3 0,0 0-10 15,27 7-16-15,-27-7-17 0,7 7-40 16,-7-7-19-16,3 11-36 0,-3-11-37 0,3 13-39 16,-3-13-48-16,-3 12-74 0,0-7-175 15,3-5 36-15,-4 9 56 0,1-3-134 16,-3 1-51-16</inkml:trace>
  <inkml:trace contextRef="#ctx0" brushRef="#br0" timeOffset="145638.54">6809 9218 1569 0,'0'0'-12'0,"0"0"16"16,0 0 20-16,0 0 10 0,0 0 9 15,-13-8 9-15,13 8 6 0,0 0 2 0,0 0 2 16,13-17-3-16,-13 17-4 0,10-8-4 16,-10 8 0-16,27-10-3 0,-7 3-2 0,4-1 0 15,-2-2 4-15,8 3-3 0,0 1-9 16,14-1 2-16,-1 2-5 0,1-2-4 16,2 1-3-16,-2 4-1 0,2-3-5 0,-9 5 1 15,-4 2-4-15,0 1 4 0,-6-1-4 16,0 5 0-16,0 4 6 0,-7 2 0 0,-7-5 6 15,1 10-5-15,-4 6 7 0,-10 1 2 16,0 1 3-16,-7 12 3 0,-7 10-5 16,1-2 5-16,-4 3 0 0,1 1-5 15,2-6-1-15,-2 2-5 0,2-11 10 16,-5 5-3-16,5-12-8 0,4-3-5 0,1-8 6 16,4-1-13-16,2-7 14 0,0 6 1 15,0-5-7-15,-1-2 5 0,-2 0 3 0,6-8-2 16,-3 14-7-16,3-14 2 0,-3 10-6 15,3-10 8-15,0 0-9 0,0 0-17 16,0 0-36-16,-11 7-36 0,11-7-42 16,0 0-40-16,0 0-45 0,0 0-52 15,0 0-89-15,0 0-127 0,0 0 42 0,0 0-115 16,6-31-42-16</inkml:trace>
  <inkml:trace contextRef="#ctx0" brushRef="#br0" timeOffset="147106">8139 10475 1628 0,'-13'-24'63'15,"-4"5"7"-15,4 2 8 0,-1 2 11 16,1 2 4-16,1 2-7 0,-2 3-10 0,4-1-9 15,4 7-9-15,6 2-10 0,-27 0-4 16,27 0-2-16,-37 15-3 0,10 3-4 16,1 1-3-16,-4 15-5 0,0-2-2 15,3 2-5-15,6-3 0 0,9-2 1 16,5 2-4-16,4-6-4 0,3-6-8 0,6 6-13 16,7-7-6-16,1 0-18 0,5-4-21 15,8-7-28-15,7 1-15 0,-1-8-17 0,4-2-11 16,6-5-2-16,-6-3 13 0,-1-4 6 15,-3 0 15-15,15-5 14 0,-22 1 25 16,4 0 23-16,-10 4 15 0,-3-3 25 0,0 6 17 16,-1-3 18-16,-6 3 9 0,4 3 6 15,-8 1-7-15,1 0-7 0,-7 7-7 0,10-6-3 16,-10 6-2-16,0 0-2 0,0 0-9 16,0 0 4-16,-17 32-4 0,7-19-2 15,3 2 2-15,-9 3-1 0,3 1 0 16,6-2-4-16,-3 0 1 0,0-3-3 15,7-2 3-15,-1-1-3 0,-3-1-5 0,7-10 4 16,3 11-5-16,-3-11 2 0,0 0-1 16,38 0-3-16,-38 0-2 0,46-11 4 0,-22 1-4 15,-5 2-2-15,5 1-1 0,-7-1 8 16,2 2 0-16,-5-1-3 0,-4 6 0 16,-1-8 4-16,-9 9-5 0,21-2-1 0,-21 2-3 15,0 0 0-15,0 0 3 0,23 8 2 16,-19-1 1-16,-4-7 0 0,0 21 0 0,0-9 2 15,0-2-2-15,0 1 1 0,3-3 3 16,-3-8-4-16,3 17 0 0,0-11 3 16,-3-6-3-16,17 8-3 0,-17-8-5 15,24-6-4-15,-24 6-3 0,40-8 0 16,-24 7 2-16,1-5-3 0,-17 6 5 0,20-1-4 16,-10-2-1-16,-10 3-4 0,20-3-1 15,-20 3 1-15,0 0 3 0,26 3 1 0,-26-3-3 16,17 4-14-16,-17-4-16 0,17 7-24 15,-7-7-23-15,-10 0-46 0,24 0-43 16,-8 0-476-16,1-4-149 0</inkml:trace>
  <inkml:trace contextRef="#ctx0" brushRef="#br0" timeOffset="147305.72">9263 10000 1989 0,'0'0'64'0,"-6"-7"-4"0,6 7-5 16,0 0-3-16,0 0-10 0,0 0-4 16,-30 14-2-16,16-2-3 0,7 3-3 0,-7 8-4 15,5 2 3-15,2-2-5 0,-2 6-11 16,5-4-14-16,0 0-24 0,4-2-20 16,-3-4-30-16,3-1-11 0,0-3-32 15,3-5-31-15,1 3-42 0,3-5-422 16,-1-4-111-16</inkml:trace>
  <inkml:trace contextRef="#ctx0" brushRef="#br0" timeOffset="147456.79">9312 10275 1790 0,'0'0'2'0,"0"0"5"16,0 0-2-16,0 0-1 0,0 0 5 0,0 0-2 16,0 0-5-16,0 0 4 0,14 15-4 15,-14-15 2-15,0 11-9 0,0 0-40 0,0-11-38 16,0 20-50-16,0-9-402 15,0 1-38-15</inkml:trace>
  <inkml:trace contextRef="#ctx0" brushRef="#br0" timeOffset="147588.87">9393 10690 1565 0,'0'0'3'0,"13"7"0"15,-13-7 0-15,0 0-1 0,20 0-4 16,-20 0-16-16,20-4-60 0,-7 1-56 15,1-3-323-15,-1 4 34 0</inkml:trace>
  <inkml:trace contextRef="#ctx0" brushRef="#br0" timeOffset="147922.91">10066 10922 1356 0,'0'0'28'15,"10"8"28"-15,-10-8 18 0,11 4 15 16,-11-4 12-16,0 0 10 0,9 9 7 0,-9-9 9 16,0 0 6-16,10 4 7 0,-10-4 0 15,0 0 3-15,0 0 4 0,0 0-3 16,10 4-4-16,-10-4-4 0,0 0-14 16,0 0-8-16,0 0-15 0,0 0-9 15,0 0-7-15,0 0-9 0,0 0-8 0,10 8-6 16,-10-8-4-16,0 0-3 0,0 0-15 15,0 0 1-15,0 0-6 0,0 0 0 0,0 0-2 16,0 0-15-16,0 0 8 0,0 0 0 16,0 0-2-16,0 0-3 0,0 0 0 0,0 0-17 15,0 0-29-15,0 0-40 0,10 0-32 16,-10 0-48-16,0 0-57 0,0 0-77 16,0 0-102-16,0 0-142 0,3-16 58 0,-3 7-247 15,0 9-208-15</inkml:trace>
  <inkml:trace contextRef="#ctx0" brushRef="#br0" timeOffset="153588.72">15140 15445 2964 0,'-8'-15'171'0,"5"5"-93"0,3 10-2 15,0-10 3-15,0 10-25 0,-3-11-11 0,3 11 1 16,0 0 13-16,0 0 5 0,0 0 15 16,0 59 10-16,0-22 11 0,-3 20 14 15,6 6 6-15,-3 20 4 0,0 6 14 0,0 4 0 16,6 4 6-16,-2 0-4 0,-8 3 0 15,8-7-5-15,0 2-4 0,-4-5 0 0,0-2-10 16,6-4-1-16,-6 2-11 16,7-22-11-16,-7 2-3 0,0-7-10 0,3-3-14 15,-3-12 1-15,0-6-9 0,0-1-2 16,0-5-8-16,0-3-15 0,0-9-22 0,0-1-22 16,0-3-16-16,-3-1-27 0,3-5-44 15,0-5-53-15,0-5-55 0,0 0-56 16,0 0-66-16,17-39-46 0,-14 6-87 0,13-20-169 15,-2-7 58-15,-11-2 54 0,-6-1-385 16,-8-17-382-16</inkml:trace>
  <inkml:trace contextRef="#ctx0" brushRef="#br0" timeOffset="154172.47">14963 15495 2615 0,'-3'-25'6'16,"-8"7"10"-16,5 3 13 0,2 1 12 15,1 1 8-15,3 1-6 0,3-1 3 0,4-2-12 16,-4-3-3-16,11 1-4 0,5-3 1 16,8 0-5-16,17-5-4 0,5 0 0 15,11 3-4-15,41-3 2 0,5-3-5 0,8 3 0 16,9 4-7-16,7 2 4 0,0 5 3 16,4 6-9-16,5-1 1 0,5 1 5 15,-1 4-4-15,-3 1 0 0,4 6-1 16,-8 1 3-16,5 0-2 0,-8 0-1 0,-7 5 1 15,7-1 0-15,-10 3-4 0,-6 2-4 16,3 2 3-16,-9 2 3 0,-15 6 2 16,-5-2-5-16,-28 3 3 0,-11-2 8 0,5 6 3 15,-10 2 5-15,7 2 10 0,-18 1 2 16,7 5-7-16,-6 1 14 0,-4 1 2 0,8-1 3 16,5 11 5-16,-13-4-1 0,-3-6 0 15,0 10-10-15,11 8 17 0,-5 2-2 16,1 0-3-16,3 5 7 0,-14 0-6 15,-2 5-11-15,9-2 13 0,-9-4-5 16,-18-2 9-16,7-5-6 0,-2 7 2 0,-1-3 2 16,-4 3-2-16,-3-4 5 0,0 0-1 15,-6 2 5-15,-3 1 4 0,-4-4 6 0,-10 19-2 16,-1-7 3-16,-1-2-2 0,-16-5 2 16,-8-3-8-16,-4-1 0 0,-13-6-2 15,-14 0-4-15,-16-8-4 0,-41 10-9 16,-23-12-1-16,-9-8-3 0,-14-4-4 0,-7-8-3 15,1-5-3-15,-1-6-3 0,40-6-1 0,0-5-4 16,8 1-1-16,2-3 0 16,10-3-11-16,4-5-6 0,7 4-14 0,9-6-14 15,7-5-20-15,26 2-25 0,4 5-44 16,4-6-43-16,9 3-66 0,11 3-69 0,8-3-65 16,5-2-131-16,14 3-85 0,-2 2 60 15,9 0-402-15,4 0-395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54:27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13393 10655 1957 0,'0'-15'29'16,"-3"0"25"-16,-1-1 26 0,4 8 34 0,0 8 7 15,0-19 16-15,-3 13 8 16,3 6-6-16,0-14 3 0,0 14-21 0,0 0 2 15,0 0-2-15,0 0-3 0,0 0 5 16,0 0-3-16,0 0 3 0,-17 39 0 0,7-8 2 16,0 17-1-16,-3 6 0 0,-4 21 10 15,4 10-1-15,0 3 4 0,2 2-7 0,5 3-3 16,-15 4-6-16,12 0 1 16,-4-1-2-16,-4-1-19 0,10-8-6 0,1-4-1 0,-8-8-8 15,11-12-17-15,-10-9 1 0,2-4-10 16,5-11-2-16,6-6-7 0,-7-9 0 15,11-2 2-15,-8-5 1 0,1-2-5 0,0-5-20 16,3-2-17-16,-8-5-27 0,8-3-36 16,0 0-31-16,0 0-32 0,0 0-34 15,-3-24-38-15,6 12-42 0,2-5-45 16,-2-8-22-16,0 0-41 0,4-10-31 0,2-15-58 16,8 0-123-16,-4-4 16 0,4 3-359 15,-1-6-373-15</inkml:trace>
  <inkml:trace contextRef="#ctx0" brushRef="#br0" timeOffset="967.04">13466 10750 2431 0,'0'0'-172'0,"3"-16"23"0,-3 16 20 0,3-9 71 15,2 2 6-15,-2-4 31 16,0 1 29-16,0 3 13 0,0-7 24 0,4 7 19 16,-4-3 16-16,5 1 6 0,-5-1 4 15,6-4 5-15,-2 6-5 0,7-3 0 0,-1 1-4 16,4-3-7-16,5 1-5 0,8-3-12 15,8 2 4-15,15-5-10 0,7 4-3 0,3 2-4 16,3 2-13-16,5 0 3 0,2-1-4 16,14 4 3-16,19 0 1 0,8-4-4 15,-1 11-3-15,11-1 1 0,-1 1 0 0,0 0-16 16,-2-3-1-16,2 6 9 0,-11-6-1 16,9 0-1-16,-8 9 1 0,-23-6-13 0,-3 1 3 15,-7 2-3-15,-17 0 2 0,-13-2-4 16,-4-1-4-16,-2 8 1 0,-1-5-3 0,-10 3 0 15,1-2-2-15,-1 0 2 16,-6 2-1-16,0 2-2 0,-7-4 0 0,10 3 4 16,-14 1 0-16,11 1 4 0,-10-1-1 15,-1 0-6-15,1 5 6 0,-4-3 0 16,1 2-3-16,-1 3 9 0,1 2 15 0,-1 4 2 16,-10 1 2-16,7 2 13 0,-3 1 1 15,-4 0-4-15,-3 4 2 0,0 6-2 0,0 2 9 16,0 13 0-16,-3 6-2 0,0-5 2 15,-8 7-1-15,8-2 3 0,-7-2 2 0,4 3-1 16,-8-1 1-16,1-1 0 16,-1 1 0-16,-2-5-4 0,2 2-5 0,1-3 1 15,-1-2-9-15,-2-3 8 0,-1-5-10 0,1-5-5 16,2-5 6-16,1-5-1 16,-7-3 0-16,0 1-1 0,0-4 5 0,-3-3-5 15,-4-1 2-15,-13-4-6 0,4 3-2 16,-24-3-2-16,-4 3-5 0,4-3-4 0,-3-3 1 15,-10 3 1-15,2-5-7 0,-2 2-2 16,-4-1 0-16,-9 3 5 0,6-2-7 0,-20 5 0 16,23-9 1-16,-2 7-2 0,1-3 1 15,5-3 2-15,-4 0-5 0,4 2-1 0,7-3 1 16,-5 2-1-16,1-3-1 16,13-2-3-16,5-1 2 0,-2 4 0 0,1-4-1 15,-17 3 2-15,-4-3-2 0,18 0-3 16,3 0 2-16,-1 0 1 0,0 0-3 15,5 0 1-15,-1 0 2 0,-4 0 3 0,1-3-5 16,6-1 2-16,1 8 2 0,-1-9-2 16,1 5 0-16,5-3-5 0,1 3-1 0,7-2 7 15,0-2 0-15,0 3-3 0,6 1-1 16,0 0-2-16,0 0 0 0,8 0 4 0,-1-3 1 16,2 3-3-16,18 0-3 0,-33 0-2 15,33 0 6-15,-19 0-9 0,19 0 2 0,-21 0-16 16,21 0-8-16,-20 0-18 15,20 0-16-15,0 0-26 0,-6-3-35 0,6 3-54 16,0 0-46-16,0 0-44 0,30-22-41 16,-13 11-47-16,2 1-79 0,5-1-95 15,-4 1 54-15,-1-1-267 0,2 3-237 0</inkml:trace>
  <inkml:trace contextRef="#ctx0" brushRef="#br0" timeOffset="1634.26">13910 11125 2211 0,'0'0'38'0,"0"0"5"15,0 0 11-15,0 0-1 0,0 0-9 0,0 0-2 16,0 0 0-16,36-3-9 0,-12 0-4 15,2-1 0-15,14-4 0 0,3 1-4 16,14-13-1-16,3 5 0 0,-3-6-6 0,0-1-1 16,-5 0-2-16,-4-2 2 0,-5-1 0 15,-7 8 3-15,-12 1 13 0,-4-2-1 0,-14 2 0 16,1-3-5-16,-4 1 4 0,-6 5 5 16,0 1-2-16,-7 2-4 0,-4 3 2 15,-2 3 5-15,-8 3-7 0,-9 2 2 16,3 5 1-16,-10 5 6 0,-10 5-17 0,-4 7 11 15,5 0 1-15,-1 4 8 0,7 6-6 16,-4 3-9-16,7-3 0 0,10 5-3 16,6-9-2-16,8-4-4 0,13-1 3 0,-1-6-3 15,8-2 6-15,9 1-5 0,4-3-7 16,5-7 0-16,12-3 3 0,-1-4-7 0,-3 0-6 16,14-7-2-16,-11-3 2 0,0 1-5 15,4-1 9-15,-14 4-1 0,1-3-5 0,-11 3 5 16,4-1-4-16,-4 2 1 15,-13 5-11-15,14 0 5 0,-14 0 4 0,0 0 1 16,0 0 4-16,-14 25 2 0,4-13 12 16,-10 12 6-16,-10 5 11 0,0 6 7 0,-3 2 8 15,-4 3 4-15,4 1 1 0,-4 2 2 16,14-2-5-16,-7 0-2 0,17-7-9 16,9-6-2-16,8-6 3 0,-1 2-4 0,13-7-1 15,8-5-3-15,6-4-4 0,6-6-8 16,7-4 1-16,25-6-1 0,-8-7 1 0,0 1-5 15,-7-7 1-15,0 4-6 0,-13-2-2 16,-10 5 2-16,-3-1-5 0,-4 5 1 0,-7-1-9 16,1 5-15-16,-7 1-26 15,1-1-43-15,-8 5-45 0,-3 1-44 0,0 0-41 16,0 0-39-16,0 0-40 0,0 0-96 16,0 0-119-16,0 0 41 0,0 0-238 15,0 0-197-15</inkml:trace>
  <inkml:trace contextRef="#ctx0" brushRef="#br0" timeOffset="4550.24">14476 8444 2059 0,'-6'-14'19'0,"2"2"27"15,1-1 29-15,0 1 28 0,3 12 16 16,0-17 2-16,0 17 1 0,-4-8-10 16,4 8-15-16,-7-8 4 0,7 8 5 0,0 0 8 15,0 0 11-15,0 0-2 0,-6 47 10 16,-4-17-1-16,3 26 6 0,-3-2 6 0,-6 24 9 16,2-2 2-16,-2 13 5 0,2-3 4 15,-5 7 4-15,-2 10-1 0,4 0 7 0,1-2 8 16,-1 8-16-16,1-9 1 0,-5 5-4 15,4-10-8-15,1 0-21 0,-1-7-3 0,1-6-14 16,9-17-13-16,-10-5-12 16,11-9-3-16,-1-9-14 0,0-9-6 0,1-8 2 15,-1-1-5-15,4-6-8 0,-4-2-9 16,4-6-29-16,-1-3-28 0,-2-1-46 16,6-6-49-16,0 0-54 0,0 0-46 0,-20-20-54 15,13 2-66-15,0-7-62 0,4-10-45 16,-7-15-66-16,7-8-158 0,3-3 50 0,-3-28 61 15,-1 6-417-15,-6-16-437 0</inkml:trace>
  <inkml:trace contextRef="#ctx0" brushRef="#br0" timeOffset="5020.83">13910 7104 2709 0,'-3'-19'-69'0,"-2"1"36"16,13 4 36-16,-8-3 32 0,0 6 23 0,0 1 18 16,0-2 2-16,0 12 6 0,0-13-2 15,0 13-2-15,0-11-10 0,0 11 13 16,0 0 6-16,0 0 10 0,0 0 15 0,0 0 14 16,13 46 5-16,-13-18 17 0,-3 9 11 15,-1 15-10-15,-2 6 0 0,-5 3-2 0,5 3-2 16,-4-4-15-16,-1 5-1 0,-5 7-8 15,7-12-8-15,-5 1-8 0,1-4-6 16,-1 0-14-16,1-7-2 0,-1-2-8 16,4-9-9-16,4-5-3 0,-1-10-2 0,0 0 2 15,1 0-33-15,2-6-32 0,1-10-4 16,0 2-14-16,0 1-59 0,3-11-83 0,-11 0-59 16,11 0-62-16,0-21-63 0,-3 2-63 15,6-8-111-15,1-10-92 0,9-13 61 16,0 0-401-16,4-3-428 0</inkml:trace>
  <inkml:trace contextRef="#ctx0" brushRef="#br0" timeOffset="5585.22">14109 6878 2770 0,'0'-11'-2'0,"4"4"15"0,-1 1 4 15,-3 6 7-15,7-10-8 0,3 6 2 0,3-1-2 16,7-1 4-16,7-1 4 0,16 0 0 15,17-5-8-15,14-1 5 0,-1 1-5 0,0 1-5 16,-2-3 0-16,5 3-1 0,1 1 4 16,-4 0-5-16,3 5 1 0,-19-1-3 0,-10 6 3 15,-1 0-1-15,-5 0 1 0,5 4-4 16,-13-2-3-16,0 3 3 0,8 2 4 16,-8-1 1-16,4 1 2 0,-1 4 5 0,-2 1-4 15,-1 2-1-15,-3 4 6 16,6 7 2-16,5 6 7 0,-8 1 4 0,-3 2 4 15,-3 8 3-15,-1 1 5 0,-9 7 2 16,0 6 0-16,-4-5 15 0,4 7 4 0,-7 2-3 16,3-3 4-16,-6 7 1 0,3-10 4 15,-10 7 9-15,3 2-2 0,-6-5 7 16,0-1 2-16,-4-3-14 0,-3-1 8 0,6-9-1 16,1 12-4-16,-3-20 2 0,-1 0-1 15,-7 10 3-15,-6-3 4 0,7-10-2 0,-14 5 8 16,-3-2-2-16,-6-4 4 0,-7-6-3 15,-14-1-6-15,-3-4 1 0,-6-6-14 16,-8-2-4-16,1-6 3 0,-8 1-13 16,-6-11 6-16,1 3-20 0,-4-5-1 0,-9-2-4 15,-2 0-7-15,14-4-1 0,-9-2-4 16,19 1-3-16,0 2-1 0,4-5-2 0,7 8-5 16,-5-7-11-16,8 3-10 0,7-3-10 15,12 8-15-15,1-2-16 0,10-4-21 16,3 9-23-16,0-4-27 0,3 0-27 0,-3-1-28 15,6-2-41-15,1 3-15 0,0-4-19 16,3 4-15-16,7 0-20 0,2-1-31 0,2-2-18 16,2 3-69-16,4-4-112 15,3-3 32-15,10-3-223 0,2 1-198 0</inkml:trace>
  <inkml:trace contextRef="#ctx0" brushRef="#br0" timeOffset="6017.07">14966 7403 2024 0,'3'-9'-9'16,"7"-3"27"-16,-7-1 18 0,5 4 17 15,-8 2 15-15,0 7 9 0,0-21 7 16,-8 14 4-16,2-3 3 0,-4 2-4 0,4 1 5 15,-8 1-6-15,-2-2 6 0,2 4-2 16,-6 0 1-16,0 1 2 0,-3 3-3 0,0 0 0 16,3 0-10-16,-4 0 2 0,8 4-14 15,-4-1-1-15,-4 5-3 0,8 2-6 0,-8 0 3 16,4 5-6-16,7 0 2 0,-1 5 14 16,-2 5 1-16,5 1 6 0,-2 5 14 15,4 2-2-15,-5 11 6 0,1-6 0 0,10-1 3 16,-4 1 0-16,0 10 0 0,-3 2-2 15,0 0 0-15,7-8-8 0,3-7-4 0,-4 1-8 16,4-4-2-16,0-2-16 16,0-3 7-16,0-2-9 0,-3 0-2 0,-4-2-11 15,7-6-26-15,0-4-21 0,0 2-25 16,0-8-40-16,-3 1-89 0,3-8-85 0,0 0-56 16,0 0-51-16,0 0-38 0,0 0-38 15,-17-29-49-15,14 19-48 0,-4-6-393 0,1 6-397 16</inkml:trace>
  <inkml:trace contextRef="#ctx0" brushRef="#br0" timeOffset="6167.77">14449 7932 2543 0,'0'-10'-107'0,"11"-1"40"16,-5 3 26-16,1-2 24 0,9-1 14 15,-5 1 10-15,5-1 4 0,1 0 0 0,-1 1 3 16,4 2-4-16,1 1-1 0,-5 0-2 16,4-1 1-16,-4 5 0 0,8-4-2 0,-4 7-2 15,-7-6-4-15,4 5-18 0,-1-2-28 16,-5 3-46-16,-11 0-50 0,19-4-38 15,-5 4-475-15,-1-1-151 0</inkml:trace>
  <inkml:trace contextRef="#ctx0" brushRef="#br0" timeOffset="6933.99">16436 6575 2043 0,'4'-14'147'0,"-4"3"30"16,3 1 7-16,-3 10 5 0,0-12-7 0,0 12-17 16,0 0-16-16,-7-13-20 15,7 13-16-15,0 0-6 0,0 0-5 0,0 0-7 16,0 0 2-16,-7 39 6 0,7-21 6 15,-6 4 1-15,-1 6 5 0,7 0 5 0,-3 7-4 16,-7-1-2-16,3 14-1 0,0-5-4 16,4-9-4-16,-3 4-8 0,-1-1-9 0,7-2-5 15,-7 1-5-15,7-1-9 0,-7-7-10 16,4-2 4-16,0-1-4 0,3-4-4 0,0-2-4 16,0-3-10-16,-3-1-22 0,3-5-20 15,-4-1-25-15,4-9-36 0,0 13-102 16,0-13-118-16,0 0-113 0,0 0-148 0,-17-29-103 15,8 8 75-15,-1-1-472 0,-4-3-515 16</inkml:trace>
  <inkml:trace contextRef="#ctx0" brushRef="#br0" timeOffset="7134.91">16109 6822 3041 0,'0'-11'0'0,"0"11"16"15,10-11 15-15,4 3 4 0,2-2 2 0,4 3 5 16,7-1-3-16,0-2-9 0,3 3 2 15,7-3 1-15,2 2-5 0,5-2-8 0,-1 3 11 16,-6 2-19-16,3-2 9 16,-11 1 6-16,1-1-2 0,-3 2-9 0,0-1 6 15,-10 5-13-15,-1-2-26 0,-16 3-30 0,24 0-36 16,-24 0-34-16,9 3-47 16,-9-3-68-16,0 8-105 0,0-8-142 0,-16 14 41 15,-1-3-118-15,1 3-57 0</inkml:trace>
  <inkml:trace contextRef="#ctx0" brushRef="#br0" timeOffset="10234.03">6457 3150 1547 0,'0'0'-60'0,"0"0"19"15,0 0 19-15,0 0 15 0,-8-12 6 0,8 12 9 16,0 0 13-16,0 0 4 0,0 0 9 16,0 0 9-16,4-13 0 0,-4 13 1 15,0 0 6-15,0 0 0 0,0-11-1 0,0 11 8 16,0 0 5-16,0 0 0 0,0-12 1 16,0 12 3-16,0 0 9 0,0 0-6 0,0-13 0 15,0 13 4-15,0 0 0 0,0 0-2 16,0 0-6-16,0 0-8 0,0-12-7 15,0 12 0-15,0 0-11 0,0 0-2 0,0 0-6 16,0 0-1-16,0 0-2 16,0 0-6-16,0 0 4 0,0 0 1 0,0 0-3 15,10 37 0-15,-4-24 2 0,1-1 3 16,4 6 2-16,-2 2-3 0,4-1-7 0,7 10 3 16,1 10 3-16,12-1 3 0,-3-2-2 15,-3 1 0-15,6-8-2 0,7 6 6 16,6 1-5-16,4-1 1 0,17 5-3 0,4-1-1 15,2-3-2-15,7-7 4 0,-1 2 1 16,11-2 2-16,-3-1-6 0,7-6 3 0,2-4-5 16,4-4 11-16,-16-6 3 15,18-2-5-15,-15-6 4 0,13-7 2 0,4-7 1 16,2-4 0-16,1-7-17 0,-16-4 9 0,2 0 5 16,-11-7 1-16,-11-3 2 15,-1-3 1-15,-10 3 5 0,-17 3 0 0,-2 4-1 16,-8 0-4-16,-11 4 2 0,-4 6-10 15,-6 3-3-15,-1 2-4 0,-1 3-4 0,-4 2-8 16,5-1 9-16,-8 2-13 0,4 3-24 16,-4-1-52-16,3 1-70 0,-6 8-57 0,11-4-39 15,-11 4-67-15,0 0-125 0,0 0-93 16,0 0 55-16,0 0-232 16,0 0-190-16</inkml:trace>
  <inkml:trace contextRef="#ctx0" brushRef="#br0" timeOffset="11617.1">16773 7765 1941 0,'-14'-4'-85'0,"14"4"48"0,-9-1 22 16,9 1 18-16,-14-3 14 0,14 3 17 15,0 0 17-15,0 0 10 0,-16-7 10 0,16 7 13 16,0 0 3-16,-10-6 7 0,10 6 4 15,0 0 6-15,0 0-5 0,-17-4 2 16,17 4-8-16,0 0-8 0,0 0-3 0,0 0-17 16,-13-4-1-16,13 4-13 0,0 0 8 15,0 0-10-15,0 0-5 0,0 0-8 0,0 0-2 16,73 14 16-16,-27-11 10 0,28 1-11 16,5 0 2-16,32 4-3 0,2-2-3 0,14-3-4 15,9 1 2-15,11-1 0 0,3 2-4 16,0-1 3-16,40 5-10 0,-43-5-1 15,13-1-7-15,-7 5 3 0,-3 2-7 0,-7-3 2 16,-6 8-7-16,-7-5 3 16,-10-2-2-16,-3-1-3 0,-8 0-4 0,-15-3 4 15,-11 3-3-15,1-6 4 0,-8 5-10 16,-9 1 3-16,-14-7 2 0,-9 3-2 0,-7-3 1 16,-4 1-1-16,-6-1 2 0,-8 4 1 15,5-1-2-15,-4-3 2 0,-20 0 7 0,30 0-13 16,-17 1 8-16,-13-1 4 0,20-1-4 15,-20 1 2-15,0 0-1 0,24 0 0 16,-24 0-7-16,13-7-4 0,-13 7-24 0,0 0-30 16,6-4-50-16,-6 4-40 15,0 0-52-15,0 0-68 0,0 0-71 0,-43-7-200 16,29 1 27-16,-2 2 78 0,2-4-171 16,8 1-97-16</inkml:trace>
  <inkml:trace contextRef="#ctx0" brushRef="#br0" timeOffset="12153.07">20777 7219 1807 0,'-5'-19'75'0,"2"-2"28"0,3 3 22 16,-3 7 21-16,0 1-6 0,3 10 4 0,-4-15-23 15,1 9-12-15,3 6-10 0,0 0-8 16,0 0-10-16,0 0 8 0,-13 25 10 16,13 0 5-16,0 6-5 0,-7 19 19 0,0 4-8 15,4 7 5-15,0 2 0 0,-11 16 8 16,4 4-5-16,-3-4 3 0,3 2-12 0,-3 1 0 15,3-4-3-15,3-13-10 0,-3-4-10 16,7 0-7-16,0-3 2 0,-1-6-14 16,-2-15-7-16,6-5-4 0,-4-3 0 0,4-8-7 15,0 3 3-15,-3-6-11 0,-1-6-4 16,4 1-13-16,0-5-13 0,0 1-28 16,0-9-60-16,0 0-72 0,0 0-74 15,0 0-79-15,7-34-98 0,3 13-141 0,10-22-57 16,0-1 64-16,0-5-327 0,3-1-344 15</inkml:trace>
  <inkml:trace contextRef="#ctx0" brushRef="#br0" timeOffset="12751.02">20966 7186 2450 0,'-3'-25'-43'0,"0"4"28"15,3 6 20-15,0 0 20 0,-8 2 7 16,8 1 4-16,0 12 1 0,0-16-7 0,0 8 0 15,0 8-9-15,-3-11-2 0,3 11-1 16,0 0-1-16,14-14 3 0,-4 13 2 0,-10 1-1 16,40 0 2-16,-17 0-3 0,14 0 0 15,13 1 0-15,20 3-6 0,4-2 1 16,8-2-3-16,5 2 1 0,3-2-3 0,-3 6 1 16,3-6-3-16,16 4 2 0,-22-1-2 15,-8 5-4-15,-5-4 1 0,-5 2 5 0,-12-3-5 16,-11 1-1-16,0 0 1 0,-2 2-1 15,-5 2 0-15,0-1-6 0,-6 3 5 16,4 2-3-16,-4 3 4 0,6 10-3 16,-6 0-1-16,-6-2 5 0,6 13 9 15,-3 1 17-15,-4 5 6 0,0 4 7 0,0 1 7 16,-5 3 11-16,-2 3-4 0,-7 4 6 16,-4 2 5-16,-2 4 9 0,0-9 6 0,3 7 0 15,1-1-6-15,-7 1 3 0,3-4-3 16,-3-6-7-16,3 3-2 0,-3-9-8 0,-3-10-2 15,0-1-3-15,3 4-2 0,-7-2-5 16,1-7-4-16,0 0 3 0,-5 2 8 16,-2-3-3-16,-11-3-5 0,4-3 0 15,-20 8-4-15,-3-5-7 0,-7-2-1 16,-7-7 0-16,0 2-4 0,-9-5-1 0,-14-2-5 16,0-3-4-16,-4-2 2 0,-6-3-4 15,-19-1-2-15,16-2-2 0,-24 3-4 0,0 0 3 16,0-3-8-16,1-3 2 0,26 3 3 15,3 3-3-15,7-9 1 0,24 6-2 0,2-2 2 16,7-1-10-16,4-3-22 0,-1 5-19 16,8-6-21-16,6 1-47 0,0 1-38 15,10-2-55-15,0 1-55 0,7-1-55 0,-1-4-60 16,5 3-147-16,2 0-14 16,3-2 66-16,1 0-207 0,-4 2-170 0</inkml:trace>
  <inkml:trace contextRef="#ctx0" brushRef="#br0" timeOffset="16167.73">21436 7686 1922 0,'-6'-4'-27'0,"-1"0"23"16,0-5 21-16,0 1 18 0,7 8 11 0,0-11 15 16,-3 4 20-16,3 7 15 15,-3-15 6-15,3 15 0 0,0 0-5 0,-3-13-7 16,3 13-5-16,0 0-3 0,0 0 1 16,0 0-1-16,0 0 0 0,0 0 9 15,-17 25 1-15,13-8 0 0,1 4 0 0,0 4-1 16,-4 4 0-16,-7 4 4 0,14 5-5 15,-12 9-1-15,2 3-6 0,2 0-2 0,-1-14-7 16,2-3-6-16,1-1-5 0,-2-3-2 16,5-4-7-16,0-4-2 0,0 0-10 0,0-3 1 15,-1-7-4-15,4 6 3 0,-3-9 0 16,0 2 4-16,3-10 10 0,-3 19 19 16,3-19 0-16,-5 7-7 0,5-7-4 0,0 0-12 15,0 0 0-15,0 0-8 16,0 0-8-16,-9-36 1 0,6 17-3 0,3-3-4 15,0-3-2-15,3-3-8 0,0-10 1 16,0 4 0-16,0-1-3 0,5-4-5 0,5-7-3 16,-4-1 1-16,5-2-2 0,2 5-4 15,2 1-3-15,2 4 0 0,3-1 2 0,-10 9 2 16,7 3-6-16,-3 3 0 0,-4 0-3 16,7 6 1-16,4-3-2 0,-1 1 1 15,0 8-4-15,0 1 0 0,-2 8-3 0,1 1 0 16,-5 3-2-16,10 3 0 0,0 4 1 15,-4 8 5-15,0 2-2 0,1 6 4 0,-1 12-10 16,4 5 6-16,-17-2 8 16,0-6-4-16,-7 8 1 0,0-4-3 0,-3 6 3 15,-3-2 1-15,0 10 2 0,-1-8 0 16,1-9-1-16,0-7 3 0,-4-1 2 0,7-1 1 16,-3-7 12-16,0-1 28 0,3 1 36 15,-4-10 21-15,4-7-4 0,0 0-18 0,0 0-7 16,0 0-9-16,-23-25-3 0,12 7-6 15,8-4-7-15,-10 2-5 0,-1-1-12 16,5 2-1-16,-8 1-4 0,4 4-8 0,0-4-4 16,-7 3-9-16,2 5-20 15,-1 0-12-15,-1 5-21 0,-4 0-22 0,5 5-38 16,-5 2-30-16,4 2-34 0,-7 4-46 16,4 3-37-16,-7 2-32 0,10 1-25 0,-7 4-34 15,8-3-40-15,2 2-141 0,4 1-30 16,-1 0 60-16,4-6-264 0,7-6-251 0</inkml:trace>
  <inkml:trace contextRef="#ctx0" brushRef="#br0" timeOffset="19967.77">22856 6822 2220 0,'0'0'4'0,"0"0"21"0,-10 0 16 16,10 0 11-16,0 0 19 0,0 0 4 15,0 0 3-15,0 0-2 0,0 0 0 0,0 0-3 16,0 0 1-16,0 0 2 0,0 0-2 15,0 0-5-15,0 0 2 0,0 0-1 0,34-15-5 16,-11 11-5-16,7-2-4 0,3 1-3 16,1-1-9-16,-4 5-6 0,-3-5 1 0,6 2-5 15,-11 1-9-15,5 0 3 0,-7-1-4 16,1 0 3-16,-2 3-8 0,-2-2-2 16,-17 3-4-16,27 0 3 0,-14-3-1 0,-13 3 1 15,24-4-4-15,-24 4 0 16,12 0-3-16,-12 0 1 0,0 0 6 0,0 0-4 15,21-3-4-15,-21 3 2 0,0 0 4 16,0 0-8-16,0 0-1 0,-67 6 5 0,41-5-1 16,-1 2 4-16,-10 0-5 0,4-2-1 15,-3-2-2-15,6 2 8 0,-1 3-9 16,5-2-1-16,2 0-3 0,4-2 11 0,0 0-6 16,20 0 0-16,-30 3 1 0,30-3-2 15,-26 0 0-15,26 0 3 0,-18-3-2 0,18 3-12 16,-16 3-8-16,16-3-16 0,0 0-11 15,0 0-30-15,-14 6-26 0,14-6-34 16,0 0-46-16,0 0-38 0,30 7-61 0,-12-7-88 16,-6 5-114-16,6-5 41 0,-9 2-139 15,5 0-79-15</inkml:trace>
  <inkml:trace contextRef="#ctx0" brushRef="#br0" timeOffset="22485.05">12209 3635 1649 0,'-3'-14'-24'15,"-4"3"17"-15,4 1 23 0,3 10 16 0,-3-11 3 16,3 11-1-16,0 0 7 16,0 0 17-16,0 0 11 0,0 0 9 0,16 28 3 15,-2-10 0-15,6 7 2 0,14 11-1 16,-1 6-1-16,19 8-1 0,8-3-3 15,14 0 3-15,6-1 0 0,24-4-6 0,35 5 7 16,11-7-7-16,13-7-8 0,8-8-6 16,-27-12 1-16,9-9-5 0,-10-4-3 0,3-7-7 15,-5-8-9-15,28-7-2 0,-2-12 1 16,0 1-1-16,-20-6-15 0,-35 2 4 0,2-1 3 16,-21-6-14-16,-2-2 9 0,-11-8-6 15,-4-2 6-15,-6 6-8 0,-10-3-4 16,-7 6 3-16,-10 10-5 0,-2 2 1 15,-14 10-1-15,-8 4 2 0,-2 3-10 0,-4 1 4 16,1 2-10-16,-1 5-23 0,-3 1-39 16,-3 3-26-16,3 2-26 0,-10 4-29 15,0 0-38-15,0 0-72 0,0 0-150 0,6 22-50 16,-9-9-174-16,-7-1-130 0</inkml:trace>
  <inkml:trace contextRef="#ctx0" brushRef="#br0" timeOffset="23485.2">23800 7775 1706 0,'-11'-7'-124'15,"11"7"7"-15,-16-11 40 0,9 4 11 16,-3 1 23-16,-3-2 17 0,3 4 22 16,-4-3 14-16,1-3 21 0,-1 5 18 0,5-2 11 15,-1 1 11-15,-7-1 10 0,7 2 9 16,10 5 4-16,-20-7 3 0,7 4 0 0,13 3-8 16,-14-7-4-16,14 7-4 0,-13-7-6 15,13 7 3-15,0 0 2 0,0 0 6 16,0 0 7-16,0 0-1 0,0 0 12 15,76 24-5-15,5-16 1 0,33-1-8 16,12 0-5-16,14-7-6 0,10 4-12 0,3-4-4 16,7 4-4-16,-4-1-8 0,-2-2-10 15,-4 5 1-15,-6-1-3 0,-11-3 0 0,-7 1-4 16,-12-2-6-16,-27 3-8 0,-4-4-6 16,-24 3 7-16,-12-3-6 0,-10 0 9 15,-1 0-12-15,-9 0 4 0,0 0-8 0,-3 0 3 16,-4 0 3-16,-7 1-5 15,-13-1-6-15,30 0 4 0,-30 0-2 0,23-1-7 16,-23 1-19-16,17 1-24 0,-17-1-22 0,13 0-19 16,-13 0-30-16,0 0-31 0,0 0-33 15,0 0-32-15,-26 13-50 0,2-10-50 16,4-2-143-16,-14 6 8 0,-8-3-115 0,-18 6-62 16</inkml:trace>
  <inkml:trace contextRef="#ctx0" brushRef="#br0" timeOffset="23868.67">23990 8082 1644 0,'-30'0'31'0,"9"3"23"0,11-3 11 0,10 0 7 16,0 0 1-16,-23 0 4 0,23 0-1 15,0 0 4-15,0 0 1 0,0 0 15 16,0 0 7-16,0 0 4 0,41 15 8 0,-8-15-3 16,13 7 1-16,28 1-7 0,9-4-8 15,30 2-4-15,7-5-10 0,10 5 0 0,14-3 2 16,2-2-9-16,1 3-10 16,6-8-7-16,-6 8-7 0,-11-8-2 0,-8 3 0 15,-12-2-8-15,-26-3-6 0,-10 5 0 16,-13-5-8-16,-17 6 4 0,-10-1-7 15,-7 2-2-15,-10-1 3 0,0-1-6 0,1 1-1 16,-7-3-13-16,-17 3-11 0,26-4-33 16,-13 4-45-16,-13 0-32 0,10 4-27 0,-10-4-41 15,0 0-49-15,0 0-57 0,0 0-113 16,0 0-93-16,-26 11 52 0,16-7-136 0,10-4-78 16</inkml:trace>
  <inkml:trace contextRef="#ctx0" brushRef="#br0" timeOffset="27452.34">26690 7682 1668 0,'0'0'-5'16,"-3"-10"31"-16,3 10 29 0,-5-12 20 15,5 12 13-15,-6-10 11 0,6 10 8 0,0 0-4 16,-3-7-5-16,3 7 8 0,0 0-3 16,0 0-10-16,-7-11-9 0,7 11-7 0,0 0-10 15,0 0 7-15,0 0 12 0,-27 28-6 16,21-6 6-16,-5 1 2 0,-8 19 8 16,2 5 4-16,-2 9 11 0,-2 1-9 15,1 12 6-15,-7 5-1 0,4-5 0 16,6-12-5-16,8 2 0 0,-1 0-6 0,-4-2-8 15,4-1-5-15,0-6-8 0,3-10-8 16,1-7-2-16,3-6-9 0,-1-2-3 0,1-2-5 16,0-3-7-16,-1-5 1 0,0-4-1 15,4 6-1-15,0-9-3 0,-3 1 1 0,3-9-3 16,-3 16-3-16,3-16-1 0,-3 17 0 16,3-17-2-16,-3 7-2 0,3-7-1 15,0 0-3-15,0 10-14 0,0-10-27 0,0 0-30 16,0 0-39-16,0 0-54 15,16-28-60-15,-6 14-56 0,0-4-58 0,10-7-78 0,7-7-124 16,3-4-49-16,3-2 60 16,-2 1-262-16,-6-1-257 0</inkml:trace>
  <inkml:trace contextRef="#ctx0" brushRef="#br0" timeOffset="28552.35">26843 7700 2140 0,'-14'-7'-77'16,"5"0"26"-16,9 7 32 0,-14-6 11 15,14 6 9-15,-13-11 5 0,3 7 16 16,10 4 5-16,-11-8 5 0,11 8-1 16,-9-7 5-16,9 7 4 0,-10-7 0 15,10 7-1-15,-14-7 1 0,14 7 2 0,0 0 2 16,-9-6-1-16,9 6-1 0,0 0 5 15,0 0 4-15,-10-8-3 0,10 8 5 0,0 0-5 16,0 0-1-16,0 0 0 0,0 0 3 16,0 0-6-16,0 0 1 0,-8-7-1 15,8 7-4-15,0 0-1 0,0 0 0 0,0 0-8 16,0 0 6-16,0 0-9 0,0 0-2 16,27-11 0-16,-27 11-9 0,44 3 4 0,-11-3-5 15,4 3 0-15,9-3-7 0,1 1 3 16,4 3-3-16,-2 0 1 0,21 2-2 15,0-1 2-15,3 0-8 0,5 0 7 16,-2-2-2-16,7 1 1 0,1 2 2 16,2-2-4-16,1-4-3 0,-7 3 2 0,-4 2 0 15,-2-2 2-15,-14-3-7 0,-10 1-3 16,-6 2 6-16,-8 0-5 0,-9-3 8 0,0 0-4 16,-2 0-2-16,-4 0-4 0,-4 3 5 15,-17-3-3-15,33 2 0 0,-20 0 0 16,-13-2 1-16,24 0 1 0,-24 0-3 0,19 0 3 15,-19 0 0-15,14 4 0 0,-14-4-3 16,10 14 3-16,-10-14 3 0,13 11-2 0,-9 3 3 16,-4-4-2-16,6 5 7 15,-3 0-9-15,-3 2 15 0,-3 1-6 16,3 7-1-16,0 0 2 0,0 3 5 0,-6 4 3 0,2 2-3 16,-3 4 7-16,1 12 0 15,-1-2-2-15,1-6 5 0,2-4 2 0,-3-4-5 16,-3 15 2-16,7-10-2 0,-3-3-3 15,2-4 7-15,1 0-6 0,0-7-14 0,-1 3 16 16,1-1-7-16,-1 1 2 0,1-6-6 16,0 3 5-16,0-2-4 0,-1-3-6 15,1 0 4-15,0-5-3 0,-1-4 5 0,0 6-6 16,1-9-1-16,0 3 17 0,0-1-8 16,-4 0 9-16,-3 1 6 0,-3-4-4 15,-3 3 3-15,-5-2 0 0,-5 0-3 16,-11 3-6-16,1-4-1 0,-8 4 6 0,1-6-11 15,-21 4 1-15,11-2-2 0,6-1-13 16,-3-3 11-16,-16 2 6 0,9-1-6 16,-13-1-4-16,17 0 5 0,5-3-6 0,2 1 5 15,-7-1-2-15,7-1-1 0,5 1 3 16,-12 0-4-16,-14-6 2 0,14 5-1 0,6-5-1 16,-2 4-6-16,1-3 4 0,-2 0 3 15,-13-2-4-15,13-1 2 0,3 3-2 16,-13-6 1-16,11 7 1 0,5-1-7 0,1 0 8 15,2 0-9-15,5-1 7 16,3 5 2-16,6-7-13 0,-3 5 12 0,7 1-6 0,3-2-4 16,-4 3 9-16,11 1-4 15,13 0-3-15,-26-6 1 0,12 5 4 0,14 1 3 16,-16 0-6-16,16 0-4 0,-18-6 1 16,18 6 4-16,0 0-7 0,-16-5-6 15,16 5-18-15,0 0-15 0,0 0-29 0,-14-2-24 16,14 2-42-16,0 0-56 0,0 0-83 15,21-18-114-15,-7 7-142 0,2-3 46 0,4-5-217 16,-1-6-199-16</inkml:trace>
  <inkml:trace contextRef="#ctx0" brushRef="#br0" timeOffset="29951.86">22556 8744 2000 0,'0'0'-44'0,"0"0"31"0,0 0 14 0,0 0 16 16,0 0 19-16,0 0 8 0,0 0 8 16,7-9 12-16,-7 9 6 0,0 0 2 15,0 0 2-15,0 0 8 0,0 0 1 0,0 0-8 16,0 0 0-16,0 0-8 0,0 0-11 15,0 0 0-15,0 0-2 0,0 0 3 0,16 20 5 16,-9-7-1-16,3 4-5 0,3 5 5 16,14 14-1-16,3-3 0 0,0 9-3 15,7-3 1-15,13 11-3 0,7 0-16 0,-5 0 31 16,16 3-8-16,-2-1-6 0,4 1 7 16,6-3-11-16,2 0 5 0,-2 3-9 15,11-6 5-15,3 0-2 0,6-2-2 16,5-1-4-16,2-2-5 0,-3-9 8 0,10 1-3 15,0-1-7-15,3-4 1 0,4-1-4 16,3-9-4-16,4 5 4 0,-1-8 0 0,3 1-4 16,4-9-1-16,-3 2-1 0,-1-3-8 15,1-1 4-15,-4-8 2 0,-6-2 2 0,-3-4-8 16,-11-5 6-16,1 1-7 0,-8-6-9 16,-3-6 14-16,-2-2-7 0,-6-5-3 15,-1-6 5-15,-4-2-8 0,3-4 6 0,-15 0-7 16,1-4 1-16,-2 5 3 0,-10-4-7 15,6 0 0-15,-6 7 0 0,-18 9 8 16,4-2 3-16,-16 7 4 0,-3 0 2 16,3 7 6-16,-15-2-1 0,15-2 1 0,-10 4 1 15,-1-3 0-15,-2 5-6 0,3-1 4 16,0-1-3-16,-4 0-3 0,-3 4 5 0,0-3-7 16,-4 6-2-16,1 1-1 0,3-2-5 15,-3 4 4-15,-1-1 1 0,1 2-1 16,-4 0-6-16,4 5-4 0,-7 2 0 0,4-10-6 15,2 4 2-15,-6 6-2 16,7-7-1-16,-7 7-2 0,3-5 1 0,-3 5-1 0,0 0-2 16,0 0 1-16,0 0-1 15,0 0 1-15,0 0-1 0,-13 23 2 0,3-10 3 0,-10 4-3 16,3-1 2-16,-9 8-4 16,6-2 7-16,-10 13 0 0,0-5-4 0,-4 1 3 15,8-6 2-15,-1-3-1 0,-10 6-2 16,7-9 3-16,0-1-1 0,0-4 1 15,0 4 1-15,-20 0 2 0,-6 2 2 0,-8-5-2 16,-6 0-7-16,-20 5 4 0,-3-8-2 16,-14 1 0-16,0 5 0 0,-2-6-1 0,2 1 3 15,7-1-8-15,0 1 7 0,23-6-6 16,7 0 2-16,0-2 0 0,7 1-3 16,13 1 4-16,10-6 2 0,7 3-2 15,6-2-3-15,0 1 2 0,4-6-2 0,3 1 2 16,3-2 4-16,-6 3-5 0,6-5-2 15,0 5 1-15,17 1 0 0,-30-6 0 0,24 4 2 16,6 2 5-16,-21-5-8 0,9 1 2 16,12 4 2-16,-18-1 0 0,18 1-2 15,-12-6-4-15,12 6-3 0,0 0 4 0,0 0 5 16,-21-1-9-16,21 1 0 0,0 0-7 16,0 0-3-16,0 0-7 0,0 0-8 0,-13-3-10 15,13 3-10-15,0 0-15 0,0 0-12 16,0 0-24-16,0 0-25 0,0 0-24 15,0 0-32-15,0 0-34 0,27 20-48 0,-17-20-61 16,7 0-96-16,5-3-144 0,5-3 76 16,3-2-295-16,7-3-274 0</inkml:trace>
  <inkml:trace contextRef="#ctx0" brushRef="#br0" timeOffset="31118.75">29323 8380 2277 0,'-24'-5'-4'0,"8"-1"27"16,-4 5 37-16,10-5 20 0,10 6 11 0,-20-2 20 16,20 2-5-16,0 0 4 15,-20-3-7-15,20 3-9 0,-14-6-9 0,14 6-10 16,0 0-12-16,0 0 2 0,0 0 1 16,0 0 9-16,48 17 11 0,-9-16-8 0,7 5 2 15,28-5-6-15,2-1-9 0,8-1-6 16,6 1 0-16,-6 0-1 0,6-6-13 15,-7 5-1-15,-6-5-4 0,-8 4-5 0,-15-1-1 16,-11-3-12-16,-7 5 4 0,-2 1-1 16,-8-3 0-16,-2 0 4 0,-7 2 1 0,-1 1-5 15,-16 0 0-15,30 0-10 0,-30 0 7 16,21-6-1-16,-21 6-3 0,19-2-13 16,-19 2 6-16,0 0-3 0,0 0-2 0,0 0 1 15,0 0 2-15,0 0-8 16,-56-5 6-16,26 1-1 0,-7 3 5 0,-3 1 3 15,-14 0-11-15,-12-6 2 0,-4 5 3 16,-7 1-6-16,7 0-4 0,-3 0 3 0,13 0 2 16,-9 0 4-16,12 1-7 0,6-1 5 15,12 0-7-15,2 0 3 0,0 0-3 16,3 6-2-16,9-6 3 0,1 0-3 0,4 0 7 16,4 0-4-16,16 0-2 0,-35 1 1 15,26-1-12-15,9 0 7 0,-24 0-5 0,24 0 5 16,0 0-3-16,-6 11 11 0,6-11-4 15,0 0 3-15,36 18-2 0,-6-11 9 16,14 0-1-16,16 0 0 0,10 2-4 16,6-4-2-16,8-1 3 0,3 2-4 15,-1-5 5-15,-9 3-7 0,-4-2 8 0,-12 1 0 16,-15-3 3-16,-7-3-5 0,-1 3 1 16,-8 0 1-16,-4 3-4 0,-3-6-2 0,-2 3 6 15,-1 0 0-15,-20 0 0 0,29 0-4 16,-29 0 1-16,20 0 3 0,-20 0 5 15,0 0-8-15,0 0 0 0,0 0-8 0,0 0 0 16,-63 11-17-16,36-7-19 0,0-1-21 16,5-2-28-16,-11-1-30 0,6 6-36 15,-3-1-42-15,0 1-60 0,3-6-71 16,0 1-159-16,4-1-30 0,-1 0 53 0,5-1-176 16,-2 1-140-16</inkml:trace>
  <inkml:trace contextRef="#ctx0" brushRef="#br0" timeOffset="32485.74">31053 7993 1867 0,'3'-13'-1'0,"-3"1"22"16,4 1 18-16,-1 1 11 15,-3 10 11-15,3-15 17 0,1 8 2 0,-4 7 8 16,0-14-6-16,0 14 3 0,0-8-10 16,0 8-5-16,0 0-4 0,3-13-6 15,-3 13-7-15,0 0 6 0,0-12-7 0,0 12-7 16,0 0-4-16,0 0-8 0,0 0-1 15,0 0-5-15,0 0-1 0,0-13-2 0,0 13-4 16,0 0 1-16,0 0-9 0,0 0 7 16,0 0-10-16,0 0 4 0,-3-10-5 15,3 10-1-15,0 0 5 0,0 0 2 0,0 0-1 16,0 0-2-16,0 0 4 16,0 0 8-16,0 0-4 0,0 0 7 0,0 0 2 15,0 0 5-15,0 0-11 0,0 0-4 16,0 0 4-16,0 0-11 0,0 0 2 15,0 0 0-15,0 0 5 0,-14 39-7 0,1-8 18 16,-4 12 1-16,1 4 20 0,-2 3 10 16,2 3 14-16,2 4-6 0,2 3 1 0,-9 12 7 15,15-14-2-15,-4 2-2 0,4-9 0 16,-5 5-1-16,8-13 1 0,-7 4-9 16,4-9-3-16,6-8-4 0,-5-5-7 0,2-5-2 15,3-4-5-15,0 1-1 0,0-3-2 16,-3-3 4-16,3 1 2 0,-3-5-5 0,3-7 0 15,-4 14-3-15,4-14-9 16,0 0-51-16,0 0-41 0,0 0-35 0,0 0-58 16,0 0-57-16,0 0-53 0,4-41-77 15,-4 24-76-15,3-7-146 0,3 2 36 16,-1-3-255-16,-2 0-273 0</inkml:trace>
  <inkml:trace contextRef="#ctx0" brushRef="#br0" timeOffset="32968.79">31056 7878 2195 0,'7'-9'-90'16,"-7"9"25"-16,13-12 19 0,-3 5 14 0,4 0 16 15,-1-4 7-15,4 4 8 0,-4 0 15 16,10-1 8-16,4 1 3 0,0 1 9 0,0 2 1 16,-2-3 3-16,2 7 4 15,3 0 4-15,0 4 2 0,0 0 4 0,7 7-7 16,0 2 2-16,-4 1-3 0,7 11-1 16,-3 3-3-16,-7-3 0 0,0 8-2 15,-7 6 3-15,1-2-3 0,-11 1 1 0,-4-5 1 16,-1 13-3-16,-2 0 6 0,-6-9 0 15,-6 13-1-15,-2 6-3 0,-4-9-5 16,-1 0 9-16,-5 3-12 0,-2-1 4 0,-7-5 0 16,-3 1-3-16,5-8 0 0,-9 1-3 15,0-2-3-15,1-7 4 0,3-7-11 0,0-4 8 16,0-4-15-16,-7 3 8 0,4-9-13 16,-7 3 3-16,10-5 5 0,-3-2 2 15,0-1 4-15,6-3-2 0,-6 0-2 0,3-3-15 16,6 3 6-16,-3-4 0 0,4 1 1 15,3-2-7-15,0 2-2 0,1-4-33 16,2 1-24-16,4 2-37 0,-1-1-40 0,14 5-60 16,-13-16-65-16,5 9-129 15,8-4-84-15,0 11-161 0,21-16-130 0</inkml:trace>
  <inkml:trace contextRef="#ctx0" brushRef="#br0" timeOffset="34319.16">32039 8387 1867 0,'0'0'12'0,"0"0"2"0,0-11-1 16,0 11 3-16,0 0-3 0,0 0 1 0,-36-7-1 15,36 7 8-15,-37 13 4 0,14-2 10 16,-1-3 7-16,-9 10 9 0,-7 7 3 15,4 6 2-15,-4 1 2 0,2 4-2 0,8-3-1 16,-3 3 0-16,3 2-5 0,14-6-3 16,2-4-3-16,1-3 1 0,7-3-6 15,3-4-4-15,3 0 3 0,-5-4-1 0,10-2 10 16,1-1-7-16,0-4 2 0,4-1-11 16,-10-6 3-16,30 0-3 0,-30 0-1 15,44-13 1-15,-14 1-6 0,-11-6-13 16,5-2 11-16,0 0-10 0,-4-5 9 15,-1 8-1-15,2-1 11 0,-12 0 4 0,5 5 17 16,-4 4-7-16,0-1-13 0,-4 3 6 16,1-4-8-16,-7 11 11 0,4-7-13 15,-4 7 0-15,0 0-13 0,0 0 6 0,0 0-5 16,-14 26-2-16,7-9 15 0,1-3-19 16,-1 4 3-16,0 0-9 0,7-4 11 0,-3 4-2 15,0-6-3-15,-1 1-1 0,4-1-4 16,0-2 5-16,0-10 2 0,10 15 1 15,1-9-3-15,-11-6-10 0,26 0-2 16,-26 0-12-16,37-11-8 0,-13-2 2 0,-5 1-3 16,4-8 2-16,-2 2 5 0,-2 0 4 15,-2 4-5-15,-4 2 3 0,1-3-1 16,-4 5 11-16,-1 3-15 0,-1-1 3 16,-2-1-6-16,-6 9 5 0,0 0 4 0,0 0-2 15,0 0-2-15,0 0 7 0,10 24-3 16,-10-12 0-16,0 1 7 0,0-3-6 15,0 2 5-15,3 1 2 0,0-4 1 16,1 4 0-16,0-2 6 0,-1-4 3 0,4 3 3 16,-1-2-7-16,4-1 4 0,0-6 0 15,-10-1 2-15,20 9-5 0,-20-9-5 16,23-5-32-16,-23 5-39 0,27-12-25 16,-14-1-26-16,1 1-29 0,-1-6-27 0,1 3-18 15,-1-1-6-15,-3 2 1 0,0 2 17 16,0 1 19-16,4 1 5 0,-8 3 24 0,4-1 5 15,-10 8 12-15,14-7 14 0,-14 7 31 16,12-6 20-16,-12 6 8 0,0 0 29 16,21 0 13-16,-21 0 11 0,0 0 16 0,0 0 2 15,27 7 17-15,-27-7 9 0,13 14 10 16,-7-4 7-16,-3-3 9 0,5 8 1 16,-5 0 9-16,0 5 1 0,-3-2-2 15,0 1-10-15,3-1 0 0,-6 5-5 16,3-8-7-16,-3 3-5 0,6-10-3 0,-3 9 2 15,0-9 8-15,3 1 12 0,-3-9-2 16,0 0-10-16,10 8-8 0,-10-8-9 16,0 0-3-16,3-36-6 0,-3 14-3 0,0-12-3 15,-3-5-4-15,0-13 2 0,0-7-14 16,-4 8-3-16,4 8-3 0,-8-7 11 0,8 11-10 16,-7 8 2-16,4 6 0 0,3 7-4 15,-5 0-5-15,2 4-4 0,-4 7 3 16,4 2 0-16,6 5-6 0,0 0 8 0,0 0-4 15,0 0 0-15,-21 25 5 0,21-13-6 16,7 2-1-16,-4 4-1 0,8 3-9 16,1-4-2-16,1 1-21 0,11-3-15 15,-4-4-16-15,14 0-22 0,-4-4-18 16,3-1-30-16,0-6-23 0,10-6-13 0,-2-1 12 16,-2-4 15-16,12-5 14 0,-12 0 24 15,1-6 40-15,-7 1 44 0,-12 7 45 16,2-1 36-16,-10 3 33 0,8 2 14 0,-12 0 7 15,-2 2-9-15,0 1-10 0,3 1-5 16,-10 6-9-16,0 0-2 0,0 0 2 16,0 0-1-16,6 25-1 0,-9-7-5 0,0 5 5 15,-4 2-6-15,4 8 1 16,-14 11-1-16,11-1 3 0,2-5-14 0,-2-5 0 0,2 6-1 16,-6 8-5-16,4-9 3 15,-1-3-15-15,4-10 12 0,-1 2-14 16,-3-4-2-16,1-1 5 0,-4-3-4 0,3-2 3 15,0-3-9-15,-6-3 12 0,-1-4-9 16,-5-2 1-16,2 0 2 0,1-5-16 0,-5 0-2 16,21 0-4-16,-36-3 6 0,16-3-2 15,7 5 8-15,-4-6-10 0,4 1-2 16,2-1 1-16,1-4-4 0,4 4-1 0,3-4 0 16,-1 3 2-16,4-9 0 15,7 3-23-15,3 2-10 0,0-3-27 0,3-2-24 16,4-1-32-16,-4 3-24 0,3-1-32 15,-2 7-30-15,-1-1-52 0,-2 0-50 16,5 0-100-16,1-1-90 0,-7 4-164 0,-4 5-138 16</inkml:trace>
  <inkml:trace contextRef="#ctx0" brushRef="#br0" timeOffset="43119.73">27206 8237 1778 0,'0'-11'-58'0,"4"3"33"0,-1-5 34 0,4 1 31 15,-4 1 22-15,3-2 11 0,-2 4 10 16,2 0-2-16,-6 1-1 0,0 8-6 0,7-11 1 15,-7 11 12-15,0 0 7 0,0 0-3 16,0 0 2-16,-7 33 1 0,4-16-5 16,0 2-16-16,-7 12 16 0,-3-3-22 0,9-3-5 15,-3 8 14-15,1-8-26 0,-1 0 5 16,4 0-6-16,-4 0 2 0,4-8-8 0,3-2 1 16,0-3-4-16,-4 1-1 15,1-3 3-15,3-10 9 0,-3 12-9 0,3-12-3 16,0 0 1-16,0 0-11 0,0 0 4 15,27-32-5-15,-18 11-5 0,5-5 0 16,2-17-12-16,5 3 0 0,-5 10 0 0,4-10-2 16,-3 7 1-16,-4 8-5 0,0 4 0 15,1 3 4-15,-8 1-12 0,4 2 7 0,-7 5-3 16,-3 10-4-16,8-7-4 0,-8 7 12 16,0 0-6-16,0 0 10 0,-14 32-5 15,4-11 5-15,1 0 2 0,-5 4 8 0,1 0-3 16,-1 1 3-16,-2-1 5 0,2-1 2 15,-2 1 4-15,5-8 2 0,-5-1-3 16,9 1-5-16,-3-3 4 0,3-3-2 16,1-3 7-16,3 1 10 0,-7-1-2 0,10-8-8 15,0 0 1-15,0 0-9 0,0 0 0 16,13-31 4-16,0 12-9 0,-6 1-8 0,6-6 6 16,0 5-1-16,-6-3-5 0,0 5 0 15,-1 6-1-15,-2-3-2 0,2 3-1 16,-2 1-6-16,-1 3-4 0,-3 7 2 0,0 0-1 15,0 0 1-15,0 0-1 0,0 0 5 16,0 0-8-16,0 0-16 0,0 0-19 0,-26 35-21 16,22-25-34-16,1 5-35 0,-1 0-31 15,1-4-39-15,0 6-49 0,3-9-61 16,0 1-90-16,3-1-134 0,0-1 51 16,-3-7-195-16,0 0-171 0</inkml:trace>
  <inkml:trace contextRef="#ctx0" brushRef="#br0" timeOffset="44668.44">27213 8950 1852 0,'20'-15'-96'0,"-10"5"40"0,0 0 32 16,-4 2 29-16,4 2 15 0,-3 2 9 16,-7 4 6-16,10-10 2 0,-10 10-2 0,0 0 15 15,0 0 11-15,0 0 7 0,0 0 1 16,0 0-4-16,13 20 4 0,-16-5-4 0,-4 3 0 16,-2 2-6-16,-12 5-4 0,1 0-1 15,-20 15-6-15,4-8 5 0,-21 11-5 16,-6 1-2-16,-1-1-8 0,-5-5 2 0,-12-3 0 15,-2-1-7-15,-6-2 3 0,-9-8-8 16,-2-5-7-16,-3 2 2 0,7-10-5 16,19 0-7-16,0 2 1 0,4-3 2 15,0-5-7-15,3-2 3 0,13-6-1 16,7 6-1-16,3-9-3 0,7 9-3 0,3-6 4 16,1 1-4-16,3-1-1 0,3 3 5 15,3-2-5-15,3-2 0 0,8 4-3 0,16 0-5 16,-30 4 2-16,16 1 6 0,8 4-5 15,-4 7 3-15,7-7-5 0,3 7 3 0,0 0 1 16,9 2 2-16,4 3-2 0,14 14 4 16,14-10-2-16,2 1 4 0,14-1 2 15,6-4-1-15,3-6 2 0,4-2-7 0,4-3 2 16,2-1 4-16,-2-3-9 16,-1-5 6-16,-16-1 0 0,-14 0-4 0,-2 0 1 15,-8 0 3-15,-3 0-1 0,-8 0-3 16,-4 0 5-16,-18 0-4 0,23 0-1 0,-23 0-1 15,0 0 4-15,0 0-6 0,0 0-2 16,-71 0 9-16,32 0-2 0,-15 0-7 16,-19-1 8-16,-10 1-1 0,-8 1 0 0,-18-5-5 15,-5 8 6-15,-2-5 1 0,-8-2-1 16,-6 0 1-16,-6 3-3 0,-11-1 2 0,-9-2 1 16,-45 3-2-16,5-8-1 15,43 2 2-15,-7 5 5 0,10-9-8 0,-1-4 0 16,11-2-1-16,1-1 4 0,-24-14 5 15,39 9 0-15,11-3-3 0,5-14 0 16,5 7-1-16,7-5 0 0,6-2 2 0,3-3-7 16,4 6 6-16,6-3 2 0,11 6-5 15,15 0 5-15,2 8-4 0,-2-3-3 0,12 3 3 16,-2 0-2-16,11 3 1 0,7 5-3 16,0 0 6-16,3 3-9 0,3 2 6 0,4-1-1 15,-4 2 2-15,7 3-4 0,-3-3-1 16,6 4 2-16,-7 0 0 0,11-1 2 15,-6-1-4-15,2 2 1 0,4 3-3 0,-5-1 7 16,8 5-5-16,-9-9 4 16,9 9-3-16,-7-7-5 0,7 7-1 0,0 0 3 15,0 0 4-15,0 0-1 0,0 0 1 16,0 24-2-16,4-16 7 0,2 9-1 0,0-3 2 16,5 1-3-16,-1 3 1 0,-1 2-1 15,12-5 2-15,2 4 2 0,1 5-2 0,-1-5 3 16,0 4 2-16,-3-7-2 0,7 5 4 15,-7-6-4-15,0-1-1 0,-1 3 1 16,2-5-1-16,-1 1-4 0,-4-6-2 0,-2 0 0 16,-1-2 4-16,-2 1-7 15,2-6-22-15,-4 1-15 0,-9-1-15 0,24-1-13 0,-15-5-12 16,-1 4-8-16,2-7-4 16,-4 5 4-16,0 0 8 0,-6 4 8 0,8-11-11 15,-8 11-9-15,0-7-16 0,0 7-11 16,0 0-15-16,-17-7-27 0,17 7-459 0,-24-6-119 15</inkml:trace>
  <inkml:trace contextRef="#ctx0" brushRef="#br0" timeOffset="45886">16506 10157 1705 0,'-27'-2'-78'0,"27"2"29"0,-13-4 23 16,6 0 22-16,7 4 14 0,-13-4 3 15,0 1 6-15,6-3 6 0,7 6 10 0,-10-8 2 16,0 4 12-16,7-3-5 0,-1-1-4 15,4 1 6-15,0-6-2 0,4 1-2 0,6-4-1 16,0 0-2-16,10-12 5 0,10-11-2 16,3-3-2-16,21-8-3 0,6-8 3 15,10 0 2-15,13-3 3 0,23-14-3 16,11 0-5-16,10 3 1 0,6 5-2 16,-10-7-3-16,18 10-6 0,-5-1 3 0,1 7-5 15,10-2-1-15,-11 3 5 0,8 10-4 16,2 4 2-16,4 0-3 0,-27 16 1 0,41-3-2 15,-31 15-3-15,14-1-4 0,40 4 1 16,-37 6 3-16,10 10-3 0,-10 3 6 16,3 6-1-16,-10-1-2 0,-9 11 3 0,-15-7-7 15,-2 8 6-15,-7 1-4 0,-20-3 1 16,-23-1-4-16,-7-2 3 0,-3-1-6 0,-18-4-1 16,-9-1 1-16,-3-1-2 15,-3-5 3-15,-2 4 3 0,-8-5 0 0,-1 1 5 16,1-6 1-16,-4 5-9 0,-1-1 3 15,-9-5 3-15,14 6-3 0,-14-6 4 0,17 7-8 16,-17-7-2-16,13 1 4 0,-13-1-5 16,13 6 4-16,-13-6-16 0,0 0-11 15,14 3-25-15,-14-3-13 0,0 0-22 0,0 0-43 16,0 0-42-16,0 0-29 0,0 0-26 16,-27-34-45-16,10 13-116 0,-2-2-249 0,-11-16-122 15</inkml:trace>
  <inkml:trace contextRef="#ctx0" brushRef="#br0" timeOffset="46220.2">20446 8500 1748 0,'-14'-3'-43'0,"8"-1"17"15,-1 4 8-15,7 0 6 0,0 0 5 16,0 0 25-16,0 0 9 0,0 0 14 0,0 0 12 16,0 0 11-16,21 25 4 0,-2-11 3 15,5-3 0-15,9 3 2 0,24 4 2 16,0 7-9-16,-1-7-3 0,1 4-3 0,19 6-8 15,-19-3 3-15,3 0-8 0,0 1-4 16,-17 5-1-16,-3 1 1 0,-6 4-5 0,-4-3 0 16,-14 1 7-16,-6-4-5 15,-7 2 6-15,-3-4-8 0,-13 16 2 0,-10-1-2 0,-7 2 2 16,-7-2-5-16,1 0 3 16,-18 7 2-16,-6-6-6 0,3-1-2 0,-9-5 2 15,17-12-7-15,-5 5-6 0,0-6 2 16,8-3 2-16,5-7 0 0,16-2-11 15,1-3-13-15,1-5-22 0,5 2-30 0,2-3-38 16,2 5-40-16,8-4-42 0,-4-2-57 16,4-2-76-16,6-1-164 0,0 0-187 0,0 0-151 15</inkml:trace>
  <inkml:trace contextRef="#ctx0" brushRef="#br0" timeOffset="47869.89">21816 8368 1809 0,'-7'-21'-96'0,"7"4"44"15,-3-1 16-15,0 6 25 0,-4-1 22 16,7 2 10-16,0 11-4 0,-3-14-3 16,3 14 3-16,0 0-3 0,0 0 2 0,0 0 12 15,0 0 9-15,0 0 5 0,46 32 4 16,-9 0 10-16,0 10-3 0,13 15 3 0,3 5 6 16,11 8 4-16,16 23 4 0,-1-3-5 15,2 5-4-15,9-8-1 0,10 1 3 16,-1-8-5-16,15-2 4 0,13-3 1 15,2-6-4-15,12-5 0 0,12-3-8 0,17-11-1 16,3-5 6-16,0-9-7 0,10-10-11 16,-39-10 2-16,9-7 0 0,1-2-4 15,-1-3-3-15,1-9-3 0,-8-5-1 0,-3-5-3 16,31-13-2-16,-4 0 1 0,-40 2-4 16,-7-5 1-16,-6-1-6 0,-4-4-1 0,-17 2 0 15,-5-1 1-15,-11 0-6 0,-14 2-7 16,-9 2 5-16,-6 6-4 0,-8 0-1 15,-7 9-2-15,-6 0 10 0,-6 7-11 16,-4-7 5-16,-7 9-2 0,0-4 0 16,4 4 1-16,-7 3-2 0,0-1 2 0,0 2-1 15,-4-4-9-15,-6 7 2 0,14-6-8 16,-14 6 10-16,7-1-1 0,-7 1 3 0,0 0-4 16,-3 17 0-16,-5-9 4 0,-2 9 3 15,-6-2 3-15,-7 10-1 0,-17 5-5 0,-4 2-4 16,-2 3 10-16,-11 8 1 0,-6-7 1 15,0 7 1-15,-1-5-3 0,7-10 0 16,-3-3 4-16,-20 2 3 0,17-4-9 0,3-7 4 16,-7-2 4-16,4-7-3 15,-4 1-9-15,1-3 5 0,-2 0-6 0,13-2 8 16,4-3-5-16,4 0-3 0,11 0 7 16,-1 0-16-16,1 0 11 0,9 0 0 0,6 0 3 15,2 0-8-15,2 1-3 0,17-1 2 16,-30 3-1-16,20 0 2 0,10-3 1 0,-17 7-1 15,17-7 0-15,0 0-1 0,0 0 4 16,44 11 0-16,-7-11-2 0,13 1 1 16,29-2 3-16,5-2 0 0,33-11-4 0,3 3 7 15,6-11-7-15,-5 5 1 0,-9-2 2 16,-1-3-1-16,-8-6 2 0,-7-3 3 16,-3-1-4-16,-12-2-1 0,-1 0 8 15,-10-5-7-15,-4-1 2 0,-23 3 7 0,1-1-4 16,-4-2-4-16,-7 1-1 0,-6 1-4 15,-7 8 2-15,-3 5 1 0,-4 1-4 16,0 5 3-16,-3-1 5 0,-3 8-8 0,0-3-8 16,-4 5-30-16,4 3-52 0,-1-1-26 15,-6-1-37-15,0 9-55 0,0 0-52 0,0 0-121 16,-3-8-70-16,3 8-151 0,-3-11-105 16</inkml:trace>
  <inkml:trace contextRef="#ctx0" brushRef="#br0" timeOffset="48336.6">27079 8301 1681 0,'-6'-19'-53'0,"-1"5"31"16,4-4 27-16,0 3 28 0,3 5 17 0,0-4 16 16,0 14 14-16,-3-17 5 0,3 8-5 15,0 9-10-15,-5-17-4 0,5 17-5 0,-3-11-14 16,3 11-7-16,0 0 15 0,0 0 8 15,0 0 3-15,0 0 7 0,-22 36 5 16,11-19-5-16,1 5 0 0,-10 8 0 0,4 9 8 16,-1 4-5-16,-7 6-3 0,8 1-3 15,-8 1-8-15,8 5-1 0,-4-5-7 0,3 3-3 16,1-2 3-16,2-2-19 16,1-2 4-16,6-10 3 0,1-6-4 0,-5 3-3 15,5-8-6-15,3-2-13 0,-1-2 15 16,1-7-3-16,-4 2-2 0,7-2-6 15,-4-1-4-15,1-5-15 0,0 2-22 0,3-2-15 16,-3-5-39-16,3-5-61 0,0 0-68 16,0 0-54-16,0 0-65 0,20-37-170 0,-10 6 32 15,3-16-143-15,1-3-102 0</inkml:trace>
  <inkml:trace contextRef="#ctx0" brushRef="#br0" timeOffset="49186.16">26873 8247 1698 0,'3'-21'-53'0,"1"2"24"0,-1 2 26 16,3 2 17-16,11-3 11 0,-4-4 1 0,8-3 3 16,12-5-3-16,7 0 0 0,7-2 0 15,-1 4-1-15,1-2-2 0,3 2-1 16,3 3 5-16,-2-4 0 0,1 4 2 0,2 4 5 16,-1-1 0-16,-3 2-3 0,-10 8 6 15,-3 2-6-15,-7 3-5 0,6 3 0 0,1 2-1 16,-1 4-4-16,8 1 5 0,-4 6 4 15,14 8-3-15,-4 7 3 0,-1 2 5 16,-5 13 1-16,-4 1-4 0,0 14 12 0,-14-4-4 16,-2 17 6-16,0 4-2 15,-15-10 8-15,1 15-6 0,-4-10 7 0,-6 4-5 16,5-3 0-16,-16 12 1 0,8-12-12 16,-7-5 9-16,4 1 2 0,-12-6 1 0,6-6-9 15,-6 3-2-15,-5-4 4 0,-4-5-2 16,-6-1-3-16,-7-3 7 0,0-1-6 15,-23-3-1-15,0 1-4 0,-14-3-11 0,-3-10-2 16,10-9 3-16,-7-5 2 16,0-4 0-16,1-1-5 0,-1-6 4 0,1-3-6 0,6-9 1 15,-1 2-4-15,8-8 0 0,6-2-1 16,8 1-4-16,-2-5 4 0,8-1 3 16,3 0-11-16,3-1 1 0,7-7 4 15,0-2-13-15,8-5 9 0,4-5-4 16,9-8-4-16,-2 1 0 0,11-7 1 0,0 1 6 15,8 0-8-15,4-2-4 0,12-14 6 16,-5 8-3-16,8 0 2 0,0 16 0 0,6-9-8 16,1 17 7-16,6-14-4 0,13 12 6 15,0-2 0-15,-5 10-5 0,21-3-1 16,4 3 5-16,-13 10 3 0,21-2-12 0,-15 7 5 16,18-4 0-16,-11 17-2 0,-3-2 3 15,0 7 3-15,3-1-2 0,-6 12-2 0,-4 5 5 16,-3 7-3-16,-6 8-5 15,-8 10 0-15,4 9 5 0,-4 3 1 0,-8-5 5 0,-16 2-1 16,2 3-4-16,-10 3 4 16,-4 2-3-16,-4-2 4 0,0-2-4 0,-6 5-2 15,-6-5 3-15,0-1 2 0,-1 0 3 16,-7-1-2-16,-2-5 5 0,-1 5-5 16,-2-7 1-16,-8-1-6 0,-3 1 13 0,0-9-4 15,-7 3-4-15,-7-4 0 0,5-1-1 16,-5-6 15-16,4 0-5 0,3-7-2 0,4-6-5 15,-3-5 4-15,6 0 0 0,-7-1-8 16,0-6 8-16,-3 0-2 0,-10-6 0 16,-14-1-4-16,4-4-2 0,0 0 1 15,-3-4 9-15,14-3-1 0,5-4-7 16,-2-3-5-16,2 0 4 0,15-5-7 0,-1-6 2 16,12 4 3-16,12 2-9 0,6-8-22 15,3 4-25-15,31-32-33 0,-11 22-31 0,10 1-48 16,7 4-47-16,0 3-47 0,0 4-60 15,3 0-160-15,0 4 34 0,-5 7-93 16,-8 9-43-16</inkml:trace>
  <inkml:trace contextRef="#ctx0" brushRef="#br0" timeOffset="50135.96">28556 8765 1464 0,'-24'-3'-108'0,"24"3"15"15,-22-2 37-15,22 2 13 0,-24-5-14 16,15 1 32-16,9 4 3 0,-27-11 9 16,16 3-2-16,1-5-2 0,1 1 3 0,5-2-2 15,4-4 4-15,0-2 15 0,10-9-13 16,14-4 2-16,9-5 4 0,10 1 2 0,23-9-8 15,8 6 5-15,10-2-8 0,2 2 0 16,4 8 7-16,11-1-2 0,2 8 4 16,0 0-9-16,1 8 12 0,8 0-2 15,-5 16 7-15,-16 1-6 0,-6 7 2 16,23 8 5-16,-12 6-6 0,-3 4 2 0,-6 7-22 16,-14 3-17-16,-10 5-12 0,-2 0-14 15,-18-4-178-15,-6 6 238 0</inkml:trace>
  <inkml:trace contextRef="#ctx0" brushRef="#br0" timeOffset="65336.7">1922 11545 772 0,'5'-11'71'0,"-5"11"11"0,0-9 6 16,0 9 2-16,3-10 5 0,-3 10-10 0,3-14-6 16,-3 14-15-16,10-4 0 0,-10 4 0 15,23-7 4-15,-10 4-3 0,-13 3 2 16,41 3-1-16,-19 2 0 0,5 0-6 0,7 0-6 15,-4 5 0-15,3 0-4 0,0 5-2 16,8-4-7-16,-8 3 7 0,10 8-5 0,-2-8-9 16,-12 0-4-16,5-3 2 0,-4 6-4 15,-7-9-5-15,3 6-4 16,-2-3 4-16,3 0-4 0,-8-5 0 0,-2 1 0 0,0 2-4 16,-1-3 2-16,-3 1-1 0,-2-3 1 15,-1 3-7-15,-10-7 1 0,14 4-6 16,-14-4 8-16,16 10 0 0,-16-10-4 15,9 4-3-15,-9-4 6 0,0 0-5 16,14 4-11-16,-14-4-15 0,0 0-21 0,0 0-33 16,0 0-38-16,0 0-77 0,0 0-122 15,16-15-349-15,-11 1-154 0</inkml:trace>
  <inkml:trace contextRef="#ctx0" brushRef="#br0" timeOffset="65637.74">2599 11280 1922 0,'-6'-12'15'0,"-4"3"21"0,4 5 4 15,6 4-10-15,0 0 7 0,0 0 7 16,-41 27 18-16,11 9 1 0,-3 5 4 0,-4 19 0 16,-3 11 0-16,4-3-1 0,-2 4-4 15,2-2 4-15,3-3 2 0,3 0-16 0,0-4 0 16,6-13-9-16,11-6-3 0,0-9 6 15,3-6-15-15,0-1 2 0,0-6-5 16,3-2-4-16,4-5 6 0,-1 0-10 0,4 0-1 16,-3-2-6-16,0-6 0 15,3-7-10-15,-3 12-11 0,3-12-27 0,0 0-45 16,0 0-43-16,0 0-61 0,0 0-55 16,36-18-101-16,-19 6-120 0,-1-2-115 15,5 1-76-15</inkml:trace>
  <inkml:trace contextRef="#ctx0" brushRef="#br0" timeOffset="71571.73">16209 9835 1684 0,'8'-13'23'16,"-2"6"10"-16,-6 2-1 0,0 5-1 0,3-5 21 15,-3 5 19-15,0 0 10 0,0 21 7 16,-3-4 4-16,0-1 7 0,-5 9 2 15,5 3 1-15,-3 3-8 0,-1 2 0 16,7 3-13-16,-3 2 15 0,0 2-17 16,0-4-1-16,-2 3 0 0,2-3-6 0,0 3-4 15,3-4 3-15,-7-1-16 0,7 0-1 16,0-2-4-16,-3-6-7 0,3 3 0 0,-3-2-2 16,3 0-7-16,-3-2 7 0,3-4-15 15,0-1 3-15,0-1-8 0,0-4-12 0,0 1-20 16,-3-7-26-16,-2 1-47 0,5-3-71 15,0-7-55-15,0 0-54 0,0 0-71 16,0 0-149-16,-16-19 51 0,10 6-157 0,-5-1-89 16</inkml:trace>
  <inkml:trace contextRef="#ctx0" brushRef="#br0" timeOffset="71821.45">15920 10394 1662 0,'-18'-1'-58'0,"18"1"15"15,0 0 14-15,0 0 23 0,0 0 29 16,0 0 13-16,0 0 20 0,0 0 14 15,0 0 15-15,0 0 3 0,0 0 6 0,0 0-2 16,57-9-5-16,-20 0-11 0,13-9-2 16,10-2-9-16,3 1-9 0,4-6-5 0,10 0-5 15,-14 1-3-15,1 6-4 0,-7-1-4 16,-15 6-2-16,-2 3-4 0,-16 2-2 0,-4 4-6 16,4 0 3-16,-5 1-8 15,-2-3 2-15,-17 6-2 0,19 0-7 16,-19 0-8-16,0 0-15 0,18 10-15 0,-18-10-38 15,0 0-41-15,-4 13-39 0,4-13-50 16,0 0-100-16,0 0-376 0,0 0-167 0</inkml:trace>
  <inkml:trace contextRef="#ctx0" brushRef="#br0" timeOffset="76070.89">21169 8457 1791 0,'-6'-6'-163'16,"6"6"18"-16,-13-1 24 0,6-5 17 15,-7 5 11-15,1-7 14 0,3 5 3 16,-3-4-1-16,-1 1 12 0,-2 2 11 16,-8-4 1-16,8 1 4 0,-1 0 7 0,-7-1-1 15,2-1 6-15,-8 2 3 0,3 0 4 16,0 2 8-16,0-2-1 0,4 0-1 0,-4 1 5 15,-3 1 0-15,0-2 6 0,4 0 1 16,-1 1-2-16,7 1 0 0,-3-1 5 16,0-1-3-16,-4 6 7 0,0-7-3 0,-3 3 5 15,0-3-5-15,0 4 2 16,0-4 4-16,0 3-3 0,-3 0 6 0,0-1-4 16,-8-1-5-16,1 2 2 0,7-1 4 15,-3 5-1-15,-8-5-1 0,7 6-2 0,-9 0 6 16,-8 0-7-16,4 6 6 0,-23-6-3 15,3 1 0-15,-7 5 4 0,4-3 2 16,-4 2-3-16,1 5 0 0,-8-3-1 0,11 4 4 16,-1 1-3-16,-15 8 5 0,2-2 2 15,-6 1-7-15,3 6-1 0,-6 0 10 0,-12 6-9 16,5 1 2-16,-4 3-3 0,-6 5 16 16,-24 11 23-16,4 5 0 0,30-12-2 15,-24 23-12-15,30-17 9 0,-23 22-8 0,17 0 25 16,0 6 3-16,29-17-21 15,-29 31-3-15,13 0 8 0,3-1 18 0,14 8 3 16,17-17-2-16,2-2-6 0,1 2 7 16,6 9-1-16,-3 18 3 0,17-19-4 0,2 1-3 15,9-4-8-15,-2-6 1 0,7-5-9 16,4-1 0-16,7-18 2 0,-2-1-8 16,5-6 0-16,0-10-4 0,0-5-5 0,0-8 1 15,-1-2 2-15,8-4 0 0,-4-1-4 16,-4-1-5-16,1-4 1 0,3-5-3 0,0 5 6 15,0-6-5-15,0-9 4 0,0 12-7 16,0-12-27-16,-11 4-63 0,11-4-62 0,0 0-336 16,0 0 17-16</inkml:trace>
  <inkml:trace contextRef="#ctx0" brushRef="#br0" timeOffset="76504.85">17042 9576 1395 0,'-9'-16'-2'0,"-12"6"1"16,2 3 1-16,2 4 19 0,-2 3-1 16,-5 7 1-16,-6 8 6 0,-14 13 13 15,4 1-2-15,-9 20 11 0,-1 2 8 16,-1 5 0-16,5 4 0 0,5-1 5 0,5 6 4 15,3 6 2-15,-4-4-6 0,7 1 3 16,0-1-4-16,3 2-3 0,11-13-6 16,-1 2-1-16,4-4-4 0,2 2-2 0,5-5-3 15,6-8-5-15,6 7 0 0,5-4-1 16,2-11-1-16,1-5 0 0,2-3-5 0,11-8-1 16,-4 2 1-16,11-3-3 15,15-3-4-15,1-11-3 0,-7 2 3 0,11-6-2 0,20-6-3 16,-8 2 3-16,-2-7-4 0,-15 4 2 15,-5 2-3-15,-1-1 0 0,-13-1 1 16,0-3-3-16,-3 6 0 0,-7-1-2 16,-4-1-2-16,-2 6-5 0,2-4-3 15,-16 4-5-15,21-6-11 0,-15 4-27 0,-6 2-13 16,17 0-32-16,-17 0-25 0,0 0-32 16,0 0-38-16,10 5-51 0,-10-5-126 0,6 6-213 15,-6-6-73-15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56:1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7399 4785 1285 0,'-9'5'139'0,"9"-5"-27"16,0 0-12-16,0 0 0 0,0 0-5 0,0 0-6 16,0 0-23-16,0 0-6 0,0 0-7 15,0 0-9-15,0 0-5 0,0 0 0 0,0 0-3 16,0 0-2-16,30-33-4 0,-18 23-6 15,6-8 1-15,5 0-5 0,4-1-1 16,13-13-2-16,3 0 1 0,4-1-4 0,13-8 0 16,-3-2-2-16,2 4 2 15,-12 7-3-15,-4 2 1 0,-3 5-4 0,-6 1-3 16,-11 9 3-16,-7 4-4 0,-3 1-6 16,1 0-10-16,-1 2-13 0,-2 4-14 0,-5 1-27 15,-6 3-31-15,0 0-33 0,0 0-47 16,0 0-503-16,0 0-174 0</inkml:trace>
  <inkml:trace contextRef="#ctx0" brushRef="#br0" timeOffset="449.73">7396 4792 1942 0,'0'0'-39'15,"-10"5"21"-15,10-5 13 0,0 0 9 16,0 0 7-16,0 0 1 0,0 0-6 0,0 0 2 16,43-22 6-16,-22 8 6 0,9 0 4 15,0-1 0-15,0-2-1 0,0-3 1 0,0 3-4 16,9-8 1-16,-5 4-2 0,-1 4-2 15,11-6 0-15,-11 6-1 0,-6 3-5 16,3 0 0-16,-4 3-1 0,-3 3-1 0,1-5-2 16,3 5-2-16,-4-2-31 15,-3 5-43-15,0-5-59 0,-7 6-63 0,4-4-421 16,-1-1-111-16</inkml:trace>
  <inkml:trace contextRef="#ctx0" brushRef="#br0" timeOffset="783.68">7926 4246 1744 0,'-16'-10'-29'0,"6"2"10"0,3 1 24 0,7 7 11 16,-10-11 4-16,10 11 0 0,-7-10 0 16,7 10 1-16,-3-8-7 0,3 8 0 15,0 0-2-15,16-14 0 0,-16 14-1 0,27-7-3 16,-10 6 1-16,6-2 0 0,-3 1 5 15,10 2 2-15,-3-3 2 0,6 6-1 16,0-1-1-16,-2 1 3 0,2 2 2 16,-3 2-3-16,0 1-3 0,6 2 5 0,-6 1 2 15,-3 3 2-15,-7-3 0 0,-3 7 2 16,-4-1-2-16,-3 4 0 0,-7-2-2 0,-3 5 5 16,-9 2-3-16,-2 8-3 0,-12 6-1 15,-7 0-1-15,4 0-6 0,-8-2 2 16,1 1-3-16,3-2-2 0,3-1-3 0,7-6-2 15,4-5-20-15,2-3-25 16,1 1-35-16,-1-3-38 0,8-8-47 0,-4 2-519 0,7-3-175 16</inkml:trace>
  <inkml:trace contextRef="#ctx0" brushRef="#br0" timeOffset="10634.46">11039 5875 1266 0,'-10'-10'118'15,"4"-2"10"-15,-4 4-14 0,3-1 5 0,-3 2-10 16,10 7-22-16,-13-9-24 0,13 9-14 15,-7-5-11-15,7 5-5 0,0 0 3 0,0 0-1 16,0 0 11-16,0 0 2 0,0 0 0 16,47 21 3-16,-17-4 3 0,6-3 2 15,15 5-1-15,12 2-4 0,7-3 6 0,17 2 2 16,19-4-8-16,7-2 0 16,8-3-7-16,-5-5-5 0,5-3-1 0,2-3-4 0,-4 0-3 15,-9-3-4-15,7 1-5 16,-27 2 6-16,-7-4-7 0,-3 3 0 0,1-2-3 15,-15 0-7-15,-12 2 10 0,-8 1-10 16,-9-3-1-16,-4 0 0 0,-6 1 3 16,-4 2-1-16,1-3 8 0,-8 1 6 0,-16 2 6 15,27-4-1-15,-10 4 3 0,-17 0-5 16,16-1 6-16,-16 1-8 0,0 0 0 0,20 1-1 16,-20-1 1-16,0 0-3 0,0 0 0 15,0 0-9-15,0 0 5 0,-66 17-4 16,22-10-2-16,-19 3-1 0,-7-1-5 15,-3 4 5-15,-28-2-9 0,1 1-3 16,-3-2 6-16,-7-3-5 0,4-3 2 0,16 0-3 16,0-8 7-16,9 0 2 0,-6-3-5 15,-6-7-2-15,7-2 0 0,12 0 3 0,8-3-3 16,-4 1 0-16,10-2-5 0,-3-2 3 16,6 1 0-16,3 3-3 0,15 2 8 15,2 3-10-15,10 3 5 0,4-1-2 0,-4 4-6 16,11 0 0-16,-5 0 6 0,9 2-3 15,-2-1 0-15,4 2 1 0,10 4-5 0,-17-3-2 16,17 3-3-16,0 0 6 0,0 0 0 16,0 0 6-16,3 25-7 0,14-12 6 15,4-1-5-15,4 6 7 0,19 3 3 16,2 3 1-16,14 1-4 0,21 0 4 0,9-6 4 16,10 5-5-16,3-10 2 0,7 1-11 15,4-5 10-15,-2-5-5 0,2-2 4 16,-21 0 3-16,18-6 0 0,-21 3 6 0,0-6-13 15,-11 4 3-15,-12-5 8 0,-1 4 2 16,-15-1-6-16,-15-2 8 0,-3 1-1 0,-9 3 3 16,3-3 0-16,-10-1 9 0,-4 2-1 15,0 1 4-15,-3-2-10 0,-10 5-9 16,0 0 7-16,10-7 9 0,-10 7-6 0,0 0-19 16,0 0-42-16,0 0-45 15,-46 7-57-15,32-4-65 0,-2-1-70 0,-1-2-128 16,-4 0-90-16,2 0 54 0,-4-5-190 15,-1 3-130-15</inkml:trace>
  <inkml:trace contextRef="#ctx0" brushRef="#br0" timeOffset="11867.93">10473 5853 1807 0,'0'0'-32'0,"-10"-11"16"15,10 11 23-15,-6-6 14 0,6 6 15 0,-8-7 4 16,8 7 3-16,0 0 1 0,-19-1 2 15,19 1 3-15,0 0 3 0,-47 8 3 16,20 3 2-16,-10 2 4 0,-13 5-5 0,-6 4 5 16,-4 0-1-16,-20 6-4 0,-4 0-1 15,1-2 0-15,0-1-5 0,-7 0-6 0,3 3 2 16,-3-3 0-16,0-3-2 0,7 2-3 16,-18-5 8-16,11 1-6 0,1-2-2 15,15-3 0-15,-2-4-4 0,-1 0-2 16,4-1-3-16,-7 0 2 0,0 1-7 15,3-7 1-15,1 0-2 0,-1 2-4 0,4-4 1 16,-8-2-3-16,5 0-5 0,-1-2-4 16,1 0 4-16,2-2-6 0,1 0 0 0,0 0 5 15,5-7 9-15,5 4 8 0,14 0-11 16,5-2 6-16,4 1 6 0,0 0-7 16,-13-9 0-16,6 0-4 0,1-2 1 0,3-3 5 15,-1-3 3-15,17 4-7 0,0-1-2 16,8-2 2-16,-5 3-2 0,7 1 3 15,4 0-2-15,0 2-7 0,3-3-1 16,3 7 3-16,1 2-12 0,-4-3 3 0,-1 2 2 16,8 6-6-16,0-3-2 0,3 10-10 15,-7-11-12-15,7 11-24 0,0 0-33 16,0 0-21-16,4-12-31 0,-4 12-28 0,0 0-22 16,0 0-25-16,0 0-34 0,0 0-16 15,0 0-58-15,0 0-105 0,0 0-185 0,0 0-101 16</inkml:trace>
  <inkml:trace contextRef="#ctx0" brushRef="#br0" timeOffset="12267.85">7036 5717 1730 0,'0'-10'5'15,"0"10"36"-15,0-15 27 0,0 15 6 0,-7-7 4 16,7 7-2-16,0 0-6 0,0 0-7 0,0 0 0 16,0 0 0-16,-39 26 5 0,21-8-6 15,-1 7 4-15,-1 0 1 0,-10 11-3 16,3-1-3-16,-3 0-3 0,3 2-2 15,1 2-10-15,3 4-2 0,-1-5-2 0,-3-1-7 16,0 1 1-16,8-8-5 0,2-5-1 16,4-5-5-16,-1-1-5 0,5-1 3 0,-1-5-1 15,-1-1 6-15,5 1 6 0,3-8 15 16,3-5-8-16,-10 7-1 0,10-7-8 16,0 0 2-16,0 0-6 0,-8-32 0 15,13 10-11-15,4-3 2 0,1-6-3 16,10-10 2-16,0-5-2 0,6 0-6 0,-2 2 5 15,0-1-9-15,-1 5 0 0,7 0 0 16,-14 9-3-16,11-2 2 0,-3 8 4 0,-8 7-4 16,4 3-10-16,1 2 7 0,-9 3 2 15,6 5-8-15,1 3-1 0,1 2 2 16,1 5 3-16,4 4-5 0,13 7 1 0,5 6 8 16,10 1-9-16,-10 2 4 0,11 0-1 15,0 0-21-15,-2-4-45 0,-1 3-32 16,-1-5-38-16,-4 2-50 0,-6-10-54 0,-10 0-108 15,-3-5-110-15,-7-2 53 0,-4-4-155 16,-5-3-64-16</inkml:trace>
  <inkml:trace contextRef="#ctx0" brushRef="#br0" timeOffset="25151.94">11056 5753 1664 0,'-13'-6'20'0,"13"6"-4"16,-7-5-2-16,7 5 1 0,0 0 1 16,0 0 8-16,0 0 16 0,0 0 12 0,17 28 7 15,-4-19 7-15,4 7 3 0,10-1 1 16,16 7 6-16,14 0 5 0,3-1-5 0,9-6 2 15,25 6 2-15,2 0-6 0,11-3-6 16,-4-3-3-16,4 2-5 0,-7-4-2 16,3-1-10-16,-2 1-1 0,-22-4-3 0,2-3-3 15,-5 1-5-15,-2-2-3 0,-1 1-5 16,-3-2-2-16,-10-4-3 0,-13 3 5 16,-1-3-9-16,-2 0 4 0,-14 0-4 0,0-3-4 15,-4 3 6-15,-9 0-20 0,0 0-22 16,-17 0-53-16,26-3-60 0,-26 3-64 15,3-1-56-15,-3 1-147 0,0 0-37 0,0 0-165 16,0 0-103-16</inkml:trace>
  <inkml:trace contextRef="#ctx0" brushRef="#br0" timeOffset="27718.03">23403 7579 1778 0,'0'0'28'15,"0"0"10"-15,0 0 5 0,0 0-2 0,3-12-4 16,-3 12-2-16,0 0-6 0,0 0-4 16,0 0 1-16,0 0 12 0,0 0 1 0,10 33 4 15,-3-23 5-15,0 5-2 0,-1-4 2 16,1 3 3-16,-4-4-3 0,4-2 3 16,6 4 3-16,-3-2 1 0,4 0-1 0,2-5 1 15,7-3 2-15,14-2-8 16,-1 0-4-16,15-2-5 0,-8-3 1 0,4-2-7 15,-7 0 1-15,0 1-7 0,-6 1-4 16,-4-1 5-16,-11 2-6 0,4 0 2 16,-5 3-4-16,1-2-2 0,-2 1-6 0,-17 2-2 15,24-5-17-15,-15 2-40 0,-9 3-38 16,0 0-24-16,20-3-28 0,-20 3-56 16,0 0-61-16,0 0-127 0,0 0-300 0,0 0-175 15</inkml:trace>
  <inkml:trace contextRef="#ctx0" brushRef="#br0" timeOffset="47319.92">14086 7840 457 0,'-20'-15'35'0,"3"1"54"0,11 6-31 0,-4-1-1 16,-1 5-18-16,5 0-21 0,6 4 2 15,0 0 13-15,0 0-1 0,0 0 14 0,0 0 10 16,40 17 0-16,-13-9 7 0,9 9 5 16,21 2 4-16,0 2-9 0,6 4 3 15,-6 0-2-15,16 1-3 0,-16-2-12 0,-4 2 4 16,1-1-16-16,-8 0 1 15,1-1-5-15,-14-6 3 0,-6 3-5 0,13 4 3 0,-17-6-11 16,1 2 2-16,-5-8-7 16,-5 2-8-16,-4-8-18 0,0 4-30 0,-4-7-39 15,-2-1-43-15,-4-3-28 0,0 0-345 16,0 0 1-16</inkml:trace>
  <inkml:trace contextRef="#ctx0" brushRef="#br0" timeOffset="47536.16">14753 7836 1356 0,'-7'-8'-74'15,"1"-1"11"-15,-2 5 0 0,8 4 37 16,0 0 30-16,0 0 25 0,-22 20 8 0,8-8 10 16,-2 6-1-16,-8 10 10 15,-6 9 1-15,-3 1-4 0,-3 1-1 0,-12 11-5 16,12-10-4-16,-1-1-6 0,4 1 1 16,0-1-4-16,3-4-3 0,0-3-3 0,6-7 1 15,7 0-1-15,4-7-4 0,-4 0-5 16,7-4 2-16,1-2-6 0,-2 1-15 15,8-5-37-15,-4-4-56 0,7-4-56 0,0 0-404 16,0 0-56-16</inkml:trace>
  <inkml:trace contextRef="#ctx0" brushRef="#br0" timeOffset="48853.31">23150 7728 1483 0,'3'-9'-113'16,"-3"9"17"-16,0-19 3 0,3 5 4 15,-3 3 36-15,0-7 13 0,3 1 4 16,1 2 45-16,-4 1 15 0,3 3 13 0,-3-4 11 16,0 5 9-16,3 0-7 0,-3 10-4 15,-10-12 0-15,10 12 8 0,0 0 8 16,0 0 1-16,0 0 5 0,-17 25 3 15,14-13-3-15,0 2-5 0,0 4 9 0,3 3-7 16,3-3-4-16,0 6-2 0,8-2 2 16,-2-4-4-16,12 1 2 0,6 2-4 0,6-8 0 15,0-1-1-15,13-5-3 0,21-4-9 16,10-3-6-16,29-10 0 0,1-5-4 16,3-5 0-16,-3-3-5 0,2-2-1 0,-8 0-6 15,2 0 0-15,-10-4-8 0,-12 4 1 16,-18 1 1-16,-10 5-3 0,-9 1 0 0,-11 5 4 15,-9 3 1-15,2 1-3 16,-10 2-1-16,5 4 1 0,-12-5-5 0,-9 8-1 16,18-2 3-16,-18 2 2 0,0 0-3 15,0 0-7-15,0 0-6 0,0 0-21 16,0 0-21-16,-24 35-29 0,21-25-46 0,-8-1-36 16,5 0-52-16,-1-2-74 0,1 0-366 15,-1 1-145-15</inkml:trace>
  <inkml:trace contextRef="#ctx0" brushRef="#br0" timeOffset="49435.86">23163 7628 1763 0,'-10'-3'-94'0,"-1"-3"24"15,11 6 3-15,0 0 6 16,-13-4 19-16,13 4 29 0,0 0 19 0,0 0 20 0,0 0 15 15,0 0 8-15,27 29 4 0,-11-18 2 16,8-1 4-16,3 5 4 0,6-2 0 16,3-1 1-16,8-2 0 0,16-3-4 15,13-1-5-15,8-6-5 0,25-9-2 16,11 0-7-16,-3-7-6 0,1 2-4 0,2-6-3 16,-6-4 0-16,-12 6-1 0,-5-6-4 15,-28 9-4-15,-2-4 0 0,-8 1 2 0,-13 5-2 16,-13 3 1-16,-6 1-5 0,0-1 0 15,-12 2-5-15,6 1 0 0,-9 0-5 16,-1 4-10-16,-8 3-31 0,6-10-39 0,-6 10-38 16,0 0-60-16,0 0-58 15,0 0-417-15,0 0-145 0</inkml:trace>
  <inkml:trace contextRef="#ctx0" brushRef="#br0" timeOffset="55986.95">14650 7103 364 0,'-11'-3'38'0,"8"-5"-28"16,-7 1-7-16,7-3 0 0,0 0 4 15,-5-2 17-15,2-1-2 0,-1-2-7 0,4-3-4 16,0 1 5-16,3-4 27 0,-3 2-6 16,6-6-1-16,-3-3 15 0,6-4-6 0,15-14-8 15,1-1 0-15,22-14-6 0,10 3-3 16,9-1 5-16,7 0 13 0,23 2-12 15,31-6 6-15,9 2 9 0,4 7 7 16,2 7-2-16,-22 11-7 0,0 11-3 0,-11 2 1 16,1 14-8-16,-24 6-6 0,-9 6 5 15,-1 9-7-15,-16 8-5 0,-4 7 0 16,-10 4 4-16,8 16-1 0,-21-2 0 0,-11 3 7 16,-2 2 1-16,0-4 0 0,-4 4 5 15,-10-7 4-15,4-3-1 0,-7-5-6 0,3 1-2 16,1-1-1-16,3-3-2 0,-7-3-5 15,3-4-2-15,-3 0-1 0,3 0 2 16,-3-4-2-16,3-3-5 0,-3-1 0 0,4-5-3 16,-1 1 2-16,0-1-4 15,-3-1 2-15,0-4-2 0,0 0 1 0,0 0-1 16,0-7-1-16,3 14 0 0,-3-14-2 16,5 10 2-16,-5-10-19 0,0 0-52 0,0 0-54 15,0 0-70-15,0 0-465 0,0 0-143 16</inkml:trace>
  <inkml:trace contextRef="#ctx0" brushRef="#br0" timeOffset="65653.95">13159 7215 444 0,'-19'-5'59'0,"19"5"5"16,-11-6-30-16,11 6 15 0,0 0-21 16,-10-12 32-16,4 5-4 0,-5 0-15 15,5-2 15-15,3 0-3 0,-4-1-1 0,4-5 15 16,-3-3-11-16,-5-2-4 0,11-2 2 16,-7-3 6-16,11-3-5 0,-1-8-8 15,3-14-2-15,5 4-9 0,8-12-2 0,8-13-2 16,11 2-3-16,1-4-1 0,4-4-8 15,11 4 2-15,9-2-6 0,21-16 0 0,9-1-4 16,13 3 2-16,5 2-7 0,1-1 0 16,16 6 2-16,-5-4 14 0,10 10-4 15,7 2 2-15,10 6-2 0,0 10 2 16,10 8 0-16,4 0-2 0,8 12-4 0,9 5 0 16,-1 16 1-16,-30 9-1 0,3 11 3 15,-6 9 0-15,26 19 0 0,-9 11 2 16,-18 13 2-16,-15 15-1 0,-12 7 1 0,-19 4 4 15,-33-9 3-15,-4 0-5 0,-17 6 1 16,-5 0 2-16,-11 1-1 0,-14-4 4 0,1 0-1 16,-10-15-4-16,-4 1-4 0,-3-4 2 15,0-13-1-15,0-6-1 0,0-2-4 16,-3-3 1-16,6-2-1 0,-3-6-4 0,0 2-1 16,0-6-1-16,0-1 0 0,3-2 0 15,-3-4-3-15,0 1 3 0,0-5-1 16,0 2 2-16,0-12-1 0,-3 15-28 15,3-12-60-15,0-3-75 0,-24-3-65 0,24 3-151 16,-22-16-216-16,2-2-84 0</inkml:trace>
  <inkml:trace contextRef="#ctx0" brushRef="#br0" timeOffset="65820.31">16699 6875 1595 0,'30'10'-114'0,"11"-5"23"0,-1-5 13 0,9-4 1 16,25-3 13-16,2-3 3 16,25-2 16-16,-5-3-3 0,4-2 11 0,-3-8-12 15,-7-6-268-15,-7 4 167 0</inkml:trace>
  <inkml:trace contextRef="#ctx0" brushRef="#br0" timeOffset="70353.88">1283 10951 990 0,'-7'-8'154'0,"0"-3"-18"0,4 5-17 0,3 6-10 15,-6-8-29-15,6 8-22 0,0 0-23 16,0 0-2-16,0 0 7 0,0 0 10 16,0 0-2-16,3 41 0 0,6-20 2 0,-1 4 0 15,8-4-2-15,14 12 1 0,7-5 6 16,10-8 2-16,13-8 5 0,13-6 4 16,34-22-5-16,6-17-6 0,46-24 2 0,5-11-4 15,6-7-5-15,10-8-3 0,7-5-5 16,-10-8-7-16,-14 12 7 0,-7 2-9 0,-22 7-2 15,-18 8-4-15,-32 25-1 16,-7 2 6-16,-25 15-11 0,-11-1 3 16,-8 8-7-16,-10 5 6 0,-3 1-1 0,-3 5-13 15,-4-2-20-15,-3 5-20 0,-10 4-20 16,14-4-31-16,-14 4-34 0,0 0-34 0,6 17-52 16,-12-5-57-16,0-2-171 0,-2 0-134 15,-5 5-66-15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57:37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12746 8000 1941 0,'7'-14'51'0,"-4"4"19"15,0 3 16-15,-3 7 8 0,0-9-11 16,0 9-5-16,3-5-7 0,-3 5-8 15,0 0-14-15,0 0 2 0,0 0 0 16,0 25 10-16,0-5 2 0,-3 5 2 0,3 1 7 16,-3 13 1-16,0-3-7 0,-7 18 4 15,7-2-2-15,-5 1-3 0,5-1-4 0,0-7-5 16,-7 5-1-16,4-10-3 0,-2-5-7 16,5-5-1-16,0-2-3 0,3-3-9 0,0-5 5 15,0 2-8-15,0-7-2 0,-3 3 3 16,-1-8-7-16,4 2 12 0,0-2 10 15,0 0 21-15,0-5 13 0,0-5 6 0,0 0-10 16,0 0-4-16,0 0-7 16,0 0-11-16,10-30-5 0,1 13-4 0,-8-8-2 15,3-8-8-15,4 1-4 0,1-18-3 16,2-3-5-16,1 0 0 0,2 2 0 0,-7-5-5 16,2 6-1-16,2 3-4 0,1 0 1 15,-4 9-4-15,-1 2 4 0,-2 2-6 0,7-8 3 16,2-1-4-16,-2 11 1 0,-1-1-3 15,-3 5 2-15,6 3-6 0,1 0 5 0,-7 3-1 16,7 2-3-16,-1-2-2 0,-2 4 2 16,9 4-9-16,-6 3 4 0,-1 4 0 15,1 0-2-15,4 6-4 0,-2 2-3 16,1 6 7-16,4 7 0 0,-2 4 1 0,5 1-1 16,0 22 0-16,0 2-1 0,-7 4 1 15,-4 3 5-15,-6 1 0 0,4 8 1 16,-8-1 2-16,1 4-1 0,-7 1 3 0,-3 1 5 15,-1 1-3-15,-2-5-1 0,3 1 8 16,-8-4-9-16,8-14 7 0,-4-10 6 0,4 3-3 16,0-8 2-16,0-3 4 0,-1-5 17 15,4-8 30-15,-3 3 45 0,0-5 19 0,3-10-10 16,0 0-12-16,0 0-10 0,0 0-15 16,-17-40-5-16,14 8-9 0,-7-18-12 0,2-3-5 15,-1-1-11-15,2-2 1 16,-7 4 0-16,5 2-22 0,-4 2-8 0,-4 12 7 15,4 10-19-15,-1 1-16 0,-10 0-20 16,2 15-29-16,-2 2-23 0,1 6-23 16,-4 4-33-16,0 6-29 0,-6 2-39 0,-10 15-33 15,10-3-35-15,-4 6-34 0,7 4-31 16,10-7-53-16,-1 0-189 0,9 0 58 0,2 0 51 16,2-6-220-16,8 5-190 0</inkml:trace>
  <inkml:trace contextRef="#ctx0" brushRef="#br0" timeOffset="1066.64">13156 8785 1962 0,'14'8'-45'0,"-8"-7"23"0,7 5 26 16,-2 1 17-16,2-4 26 0,4 2 8 0,-4-2 19 15,-13-3 14-15,33 0 11 0,-9 0 3 16,6-8 0-16,3-8 0 0,21-9-4 15,12-9-1-15,4-8-10 0,-4-8 0 0,5-6 7 16,2 1-14-16,-13-9 10 16,-3-4-4-16,-5-6-10 0,-8-2 2 0,-7 1-17 0,-7-7-4 15,-10 4-6-15,3 3-11 16,-20 13 2-16,1 3-7 0,-4 15 5 0,-4 5 0 16,1 8 3-16,-4 6-1 0,1 2-9 15,-7 2-3-15,2 10-1 0,-5 5-1 0,-4 6-6 16,-7 9-4-16,-3 6 1 0,-13 11-4 15,-1 12 6-15,-2 24-4 0,-1 5 0 0,4 8-4 16,3 7-1-16,7 1 7 0,3 2-13 16,13 4 11-16,4-7-2 0,13 1 3 15,-4-18-6-15,8-2 1 0,9-6 3 0,0-2-3 16,4-9 4-16,0-4-5 0,-1-10 9 16,-2-7-10-16,2-7 12 0,11-10 3 15,0 3 0-15,6-8-2 0,0-8 0 16,10-4 0-16,11-7-4 0,6-9-4 0,3-17-1 15,0-7 0-15,-3-2-3 0,-6-7-1 16,-11-2 0-16,4 0 2 0,-14-4-5 0,-6 14-3 16,-8 9-2-16,2-1 7 0,-11 11 1 15,-3 5 0-15,-4 8 2 0,-3 1-6 16,0 9-2-16,-3-5 0 0,3 13-2 0,-17-5 2 16,17 5 0-16,-37 1-4 0,14 9 0 15,-7 5 3-15,-10 16-6 0,-1 2 1 0,5 7 0 16,-1 5 1-16,4-1-2 0,6 6 0 15,11-1 4-15,2 1-3 0,8-13-1 16,6-5 1-16,0-1 4 0,0-6 2 16,6 0-2-16,4-8 3 0,4-1 3 0,6 1-2 15,3-10 2-15,0-6-1 0,1-2-3 16,6-5 6-16,0-1-12 0,0-5 5 0,-3-1 4 16,0 1-10-16,-8 2 4 0,1 2 3 15,-7 1-3-15,1 0-10 0,-1 1 2 16,-3 1-7-16,-3 3-2 0,-7 2 7 0,0 0-2 15,0 0 2-15,16 7 4 0,-16-7-3 16,-3 13 4-16,0-3 1 0,3-10-7 0,-7 15 0 16,4-5 7-16,3-2-11 15,0-8-11-15,-3 7-2 0,3-7 6 0,0 0-1 16,13 5-14-16,-13-5 7 0,30-12-2 0,-10-1 0 16,6-2 5-16,4 0-1 0,-3 0 4 15,3-1 5-15,-10 7-4 0,4-1-1 16,-5 3 7-16,-5-1-10 0,-4-1 6 0,-1 8 2 15,-9 1-2-15,0 0-1 0,0 0 3 16,24 15 6-16,-21-5-1 0,-3 5 0 16,0 2 1-16,-3 1 0 0,3 4 1 0,-10 0 2 15,10 2 1-15,-3-5 0 0,3 1-2 16,-3-2 9-16,0-6-6 0,6 2 7 0,-3-3 0 16,0-11 1-16,19 6-7 15,-19-6 0-15,51-18 2 0,-5-7 7 0,1 0-3 16,-1-7-7-16,-2 4 7 0,-8 0-3 0,-9 9 3 15,0 1 3-15,-14 3-4 0,4 5 3 16,-4 3-9-16,-7-1 1 0,-6 8 5 16,18 0-1-16,-18 0 5 0,0 0 10 0,-13 34 6 15,2-10-1-15,-2 2 0 0,2 5 1 16,5-1-5-16,-4 0 0 0,7-5-3 16,6-5 1-16,-6 0 0 0,9-1 3 0,1-1-4 15,-4-8 1-15,8-6 5 0,2 2-9 16,7-6-2-16,-4-7-7 0,11-3-38 0,-3-11-60 15,-1-1-82-15,4-18-99 16,-1-5-147-16,-3-2-133 0,-6-6 61 0,-4 1-269 16,1 10-256-16</inkml:trace>
  <inkml:trace contextRef="#ctx0" brushRef="#br0" timeOffset="4016.72">4956 3289 2114 0,'-6'-10'-128'16,"3"2"39"-16,3 8 15 0,-11-8 4 15,11 8 3-15,0 0 6 0,0 0 26 16,0 0 22-16,0 0 34 0,0 0 19 0,0 0 4 16,27 44 8-16,-7-22 19 0,7 13 9 15,-5 3 0-15,13-2 2 0,4 3 5 0,4-2-12 16,17 1 5-16,7-2-2 0,16-4-1 16,14-6 5-16,20-2-14 0,6-9 6 15,10-8-14-15,14-4 3 0,6-10-9 0,1-4-8 16,32-9-4-16,4-2-3 15,-16-9-5-15,-41 6-3 0,-6 6 3 0,-14-3-9 16,-10 4 6-16,-6-6-11 0,-30 7 0 16,-7 2-4-16,-17 3-2 0,-10 5-4 0,-3 1 7 15,-6-1-6-15,-5 2-20 0,-2-1-28 16,-4 2-33-16,-13 4-43 0,21-3-26 16,-21 3-46-16,20 3-56 0,-13 0-156 0,-7-3-26 15,20 5-129-15,-10-3-53 0</inkml:trace>
  <inkml:trace contextRef="#ctx0" brushRef="#br0" timeOffset="5036.25">13502 9519 1723 0,'0'-9'118'16,"8"-1"13"-16,-11 4-4 0,6-1-7 0,-3 7-12 16,0 0-17-16,0 0-9 0,0 0-5 15,0 0 8-15,16 28 13 0,-13 0 4 16,8 19 14-16,-5 13 4 0,-2 5 8 0,-1 21 6 16,-6 7 3-16,-4 7-2 0,-10 6 0 15,1-5-4-15,2-1-1 0,-10 0-5 16,11 0-7-16,-7 6-9 0,1-6-13 15,5-7-4-15,1-9-3 0,-4 0-6 0,4-9-9 16,-1-18-4-16,1-2-12 0,10-16-2 16,-7-7-2-16,6-8-3 0,-2-5-1 0,-1-1-1 15,4-4-3-15,3-3-7 0,0-11-22 16,0 0-44-16,0 0-45 0,0 0-48 0,0 0-57 16,33-22-64-16,-23 12-62 0,-7-2-75 15,11 1-152-15,-4-2-28 0,-4 12 55 16,-6 1-312-16,14 0-301 0</inkml:trace>
  <inkml:trace contextRef="#ctx0" brushRef="#br0" timeOffset="5533.01">13129 12508 2310 0,'-3'-13'-46'0,"0"2"24"0,-1 2 23 16,1 4 0-16,-3-3 4 0,6 8 1 0,-21-3 5 16,4 3 9-16,4 6 7 0,-7 1 4 15,1 5 6-15,-8 4 7 0,3-4-3 0,4 1 4 16,4 2 3-16,-1 0 4 0,4 0-8 16,0-1 4-16,13 4 4 0,0-4-1 0,3 3 6 15,7 2 18-15,10 4 7 16,-7-3-6-16,14 1 0 0,6 10 0 0,4-3-4 15,-4-6-8-15,-10-3-2 0,7 2-3 16,-3 0-7-16,-6-2-5 0,-2 1-4 16,-5-2-3-16,-1 0 4 0,-4 1 1 0,-1-1 3 15,-8 2-2-15,-11 2-4 0,-5 3-8 16,-14 4 2-16,-14 5-5 0,-2-7-7 0,-1-4-28 16,-6-7-43-16,9-2-48 15,5-10-34-15,2-4-59 0,7-1-51 0,-3-10-61 0,3-3-150 16,3-4-25-16,10 0 51 15,7 1-150-15,7-1-74 0</inkml:trace>
  <inkml:trace contextRef="#ctx0" brushRef="#br0" timeOffset="6152.98">13313 12730 1654 0,'40'-8'-1'0,"-7"2"22"0,-6 5 9 16,-4-2 8-16,-3 0 3 0,4 9 11 0,-5-1 9 15,8 5 4-15,-7 1 1 0,4 6 11 16,-5 2-1-16,5 4-6 0,-18-1-5 0,8 6-3 15,-7-3-10-15,-4-3 3 0,-3 6-4 16,0-3-11-16,-3 0 3 0,-4-3-4 0,-4 1 0 16,2-2-4-16,-12 0-4 15,-1-3-3-15,-2-3 2 0,-9-2-7 0,3-6 5 16,3-2-6-16,4-3-2 0,-4-2-2 16,4-6-1-16,0 2-3 0,-1-11 1 15,4 2 1-15,0-5-4 0,10 2 2 0,3-7 0 16,4-4-2-16,6-1 6 0,8-7 0 15,8-5 9-15,8 1 3 0,3 1 7 0,3-2-1 16,1 5-1-16,5 5 11 0,2 5-11 16,-4 5 4-16,-7 5-10 0,-4 1-2 0,-2 6-2 15,6 5 1-15,-4 0-6 0,-3 6 6 16,7 7-4-16,0 5 3 0,0 2-7 16,4 16-3-16,-11 2 8 0,1 8 0 0,-8-10-8 15,-2 10 6-15,-8 0-1 0,1-8-2 16,-7 3 0-16,-3-4-12 0,-4 4 10 15,4-5 4-15,-8-1-5 0,5-10 5 16,-4 2-2-16,7-7 11 0,-8-1 1 0,1-2 8 16,4-7-5-16,-5-3 3 0,5 0 3 15,6-4-9-15,0 0 2 0,-24-18-1 0,18 6-3 16,-1-6-1-16,11 1 0 0,-1-11-9 16,0-2 7-16,11-2-6 0,13-13-7 15,-5 8 5-15,8-5 1 0,0 3-1 16,-3 12-2-16,-6 4-7 0,-1 4 4 0,-4 6 0 15,4 1-3-15,0 4-4 0,-3 3-5 0,-1 1 5 16,-16 4-2-16,30 11-3 16,-16-1 7-16,-1 8 7 0,-3 2-8 0,-3 2-1 15,-1 8 3-15,-2 5-1 0,-1 0 1 16,0 2 7-16,-3-1-21 0,0 2-11 0,-3-5-43 16,0-4-56-16,-1-4-56 0,1-4-63 15,0-7-77-15,3-4-172 0,3-5-34 0,-3-5 54 16,0 0-248-16,21-23-205 0</inkml:trace>
  <inkml:trace contextRef="#ctx0" brushRef="#br0" timeOffset="6433.25">14723 12347 2278 0,'9'-25'193'0,"2"5"13"0,-1 5 8 0,-4 3-7 15,-3 2-22-15,1 4-22 0,-4 6-18 16,4-9-20-16,-4 9-10 0,0 0-10 15,0 0-12-15,0 0-4 0,0 0 2 0,13 30 5 16,-10-13 14-16,-3 1 8 0,0 4 3 16,0 3 12-16,0 4-2 0,0 7-5 0,-3-1-10 15,0 3-2-15,-1-1-10 0,1 3-12 16,-4-5 0-16,0 0-12 0,4 2-10 0,0-5 4 16,3-3-13-16,-3-4-29 0,-1-5-32 15,1-1-37-15,0-3-35 0,-8-1-37 0,5-5-112 16,-4-5-95-16,-1-5-65 15,11 0-98-15,-19-14-141 0,5 7 44 0,4-5-468 16,1-1-516-16</inkml:trace>
  <inkml:trace contextRef="#ctx0" brushRef="#br0" timeOffset="6650.97">14479 12625 3111 0,'-6'-9'82'0,"6"9"13"0,-3-11 8 15,3 11-5-15,3-14-12 0,-3 14-4 0,6-16-11 16,4 7-3-16,4 1-4 0,6-5-6 0,6 2-6 15,-2 2-1-15,-1-1-7 16,4 0-2-16,3 2-6 0,0 1-4 0,0 0-1 0,0 1-4 16,3 1-5-16,-3-2 1 15,4 1-4-15,-8 2-16 0,1 1-27 0,-1-4-43 16,-9 3-42-16,0 3-40 0,-7 2-22 16,-10-1-21-16,16 4-40 0,-16-4-42 0,3 7-95 15,-3-7-112-15,-16 18 58 0,-1-4-193 16,1 4-113-16</inkml:trace>
  <inkml:trace contextRef="#ctx0" brushRef="#br0" timeOffset="10084.49">16093 13034 1743 0,'-20'-1'-41'16,"-4"-5"23"-16,11 4 25 0,13 2 22 15,-20-3 15-15,20 3 20 0,-16-2 9 16,16 2 7-16,0 0 11 0,-24-4 8 0,24 4 14 16,0 0-1-16,0 0-1 0,0 0 0 15,0 0 2-15,0 0 22 0,0 0 3 0,47-7 1 16,-11 6-13-16,35-2 0 0,8-2-3 15,22-4-7-15,8 2-10 0,24-2-6 16,14-1-11-16,43-3-4 0,1 2-4 16,2 4-9-16,-36 0-7 0,29-4-9 0,-42 4-3 15,-5 3-7-15,-15-1-3 0,-14 2-4 16,-31-3-7-16,-8 10-1 0,-15-8 2 16,-19 3-6-16,-7 1 0 0,-3 0-1 0,-4 0-4 15,-3 0-7-15,-4 0-1 0,-16 0-4 16,30-3-14-16,-30 3-13 0,24 0-23 15,-24 0-27-15,20-3-33 0,-13 2-44 0,-7 1-34 16,0 0-38-16,17-3-43 0,-17 3-75 0,3-5-166 16,-3 5-10-16,0-10 58 15,0 10-189-15,-3-18-139 0</inkml:trace>
  <inkml:trace contextRef="#ctx0" brushRef="#br0" timeOffset="10800.77">19273 12283 1841 0,'6'-24'6'0,"4"6"40"0,-7 2 34 16,5 0 28-16,-5 4 14 0,0 2 12 15,0 3-12-15,-3 7-8 0,7-15-9 16,-7 15-15-16,0 0 17 0,0 0 11 0,0 0 6 16,17 32 11-16,-14-4 12 0,-3 9 1 15,0 17 6-15,-3 7 1 0,3 3 4 16,0 3-6-16,-3 0-4 0,3-2-9 0,6 0-13 15,-9 0-7-15,6-5-10 0,-3-3-7 16,0-10-13-16,4-9-8 0,-4-1-3 0,6-5-11 16,-6-3 0-16,0-4-13 15,0-4 3-15,0 0-10 0,0-3-3 0,0-7 3 0,0 6-7 16,0-9-11-16,0 3-23 16,3-1-17-16,-3-2-16 0,0-1-24 0,0-7-41 15,0 0-69-15,0 0-74 0,0 0-63 16,27-25-69-16,-10 0-68 0,-7-5-158 0,10-15 29 15,-7 1 63-15,1-9-287 0,-1 3-275 16</inkml:trace>
  <inkml:trace contextRef="#ctx0" brushRef="#br0" timeOffset="11450.93">19469 12200 2203 0,'-13'-13'-75'0,"10"6"33"0,0 2 23 0,-5 0 11 16,8 5 15-16,-9-11 12 15,2 10 7-15,7 1-1 0,-3-6 9 0,3 6 5 16,0 0 3-16,0 0 2 0,0 0 10 16,0 0 5-16,0 0 3 0,-7-15 4 15,7 15-1-15,0 0 3 0,0 0-4 0,14-10-5 16,-14 10-2-16,26-11-8 0,4 7 0 16,0-6-6-16,27-2-2 0,2 2-9 0,15-4 3 15,-4 3-2-15,17-7-8 0,-14 6 2 16,4-4-3-16,13 2 0 0,-17 2-5 15,1-1-8-15,-8 2 1 0,4 3 4 0,-10-2-4 16,-6 6-2-16,-14 1 0 0,6 2 2 16,1 2-1-16,-7 5-5 0,3-1 0 15,-3 1 3-15,0 8-5 0,10 4 2 16,-10-1-12-16,-7-1 6 0,11 9 17 0,-7 6-1 16,-1-1 13-16,-9 5 7 0,6-2 10 15,-6 5 1-15,-7 4 3 0,-4 3-3 0,5 1 8 16,-5 8 10-16,-2-4-5 0,-5 2 4 15,-2 1 2-15,-1-1-1 0,2 4-1 0,-5-2-4 16,0-1 6-16,1-2-7 0,-1-8 1 16,0-2-5-16,-6-4 2 0,0 1 2 15,-7 12-4-15,-1-5-1 0,1-6 0 0,4-3-8 16,-8 9 4-16,4-8-2 0,1-6-2 16,-8 1 1-16,-10 5-5 0,7-9 2 15,3 0-2-15,-3-6-4 0,-6-5 3 16,-1 2 5-16,-6-2-3 0,-4-3 4 0,-19-2-6 15,-7-1-2-15,-5-6-8 0,-15-5 2 16,6 0-7-16,-10 0 0 0,-3-3-4 0,-13-3 6 16,13 5-8-16,-16-5-3 0,22 5-4 15,8-2-2-15,2-2-3 0,5 2 4 0,18-3-5 16,8 5 4-16,7-2-3 0,-2 0 7 16,8-1-10-16,8 1 6 0,-2-2-6 0,4-1-8 15,-3 5-10-15,6-2-24 16,0-1-22-16,4-2-30 0,0 4-38 0,3-3-37 15,3 1-56-15,-6 0-51 0,10 0-49 16,3 4-48-16,0-17-97 0,0 17-108 16,13-11 55-16,-3 1-304 0,3-1-309 0</inkml:trace>
  <inkml:trace contextRef="#ctx0" brushRef="#br0" timeOffset="12167.29">20119 12441 2414 0,'8'-8'35'16,"-5"0"29"-16,-3 8 17 0,6-10 1 0,-6 10-9 15,0 0-3-15,7-10-3 0,-7 10 4 16,0 0 18-16,0 0 12 0,9 25 6 0,-1-8 2 15,-8 8-5-15,0 3 4 16,-4-1-4-16,0 8-3 0,1 3-5 0,0 2-11 0,-7 10-1 16,4 1-14-16,-5 3-3 15,2-8-8-15,2-4-3 0,1-10-10 0,-2 0 5 16,5-4-12-16,0-3-24 0,-1-5-24 16,4 0-22-16,-3-5-32 0,6-5-57 15,-3-5-73-15,0-5-57 0,0 0-44 0,0 0-58 16,24-36-147-16,-11 17 4 0,1-9-234 15,2 0-220-15</inkml:trace>
  <inkml:trace contextRef="#ctx0" brushRef="#br0" timeOffset="12536.19">20423 12587 2086 0,'17'-17'-7'0,"-8"5"29"0,1-5 21 16,-7 9 19-16,2 0-3 0,1 3 0 0,-6 5-4 16,0 0-6-16,3-11-6 0,-3 11 2 15,0 0-1-15,0 0-10 0,0 0-2 16,-36 25 0-16,19-14-5 0,4-1-2 0,-8 1-1 15,5-2 0-15,-4 0 0 0,3-2 1 16,4-1-8-16,-4 2 4 0,4-4 1 0,-1-1-8 16,14-3 8-16,-23 4-8 0,23-4 8 15,-17 6 5-15,17-6-3 0,-13 3 1 0,13-3-1 16,0 0-3-16,-17 2 5 0,17-2-6 16,0 0-2-16,0 0 4 0,3 14-2 15,-3-14 9-15,14 17-1 0,-4-5 13 16,0 2-1-16,4 7 16 0,2 1-15 15,4 3 11-15,-7 3-4 0,11 7 6 0,-4-5-5 16,-4-3 2-16,-2 1-9 0,-8-6-5 16,7 6 1-16,-2-6 0 0,-1-3-1 0,-1 5-4 15,-1-9-7-15,-2 0 1 0,1-2 0 16,2-1 2-16,-1-5 1 0,-5 3-1 0,0-2-5 16,-3-8-6-16,10 7-12 15,-10-7-38-15,0 0-72 0,0 0-79 0,6-18-97 16,-1 9-138-16,-2-1-118 0,0 0 54 15,0 2-219-15,1-2-195 0</inkml:trace>
  <inkml:trace contextRef="#ctx0" brushRef="#br0" timeOffset="17351.96">13186 11805 1962 0,'-3'-5'-47'0,"-7"-3"27"16,10 8 25-16,-17-12 22 0,7 7 13 15,4 0-2-15,-11 0 1 0,-4 5 2 0,21 0-1 16,-43 2 3-16,10 6 7 0,0 4 7 16,-21 10 6-16,1 2 3 0,0 5-3 15,3 0-3-15,-10 13 9 0,3 1 2 0,-3 6 3 16,7 6 7-16,3 5 5 15,-1 2-4-15,12 8 4 0,-4 5-3 0,5 5-2 0,8 5-7 16,0 3-1-16,14 2-9 16,10 0-1-16,6 5-5 0,13 0 2 0,7-3-2 15,-1 4-8-15,22-7-4 0,2 1 5 16,20 13-8-16,11-9 5 0,-14-19-4 0,34 13-3 16,5-5 2-16,1-5-6 0,-7-24-2 15,7-4 5-15,4-10 1 0,13-8-8 16,13-7 1-16,-4-7-5 0,4-15-3 0,3-6-2 15,1-4-4-15,6-14 5 0,-11-4-4 16,29-12-4-16,-5-9 4 0,-7-4-2 0,-12-4-4 16,-7-6 1-16,-15-5-2 0,-28 8-2 15,-4-7-3-15,10-25-1 0,-26 14 3 16,-12-5-1-16,-1-8-5 0,-4-30 0 16,-25 18 4-16,-1-4-2 0,-12-8 1 0,-12-4-3 15,-13-31-6-15,-17 1 8 0,-14 5-7 16,-23 7 3-16,-7 13-5 0,-13 13 2 0,-23 12-3 15,3 23-4-15,-17 10 1 0,13 26-4 16,-9 14-15-16,-7 11-16 0,-6 9-42 16,5 13-44-16,5 9-53 0,13 12-57 0,9-1-78 15,17 9-155-15,21 2-55 0,10-1 52 16,12-4-247-16,14 0-213 0</inkml:trace>
  <inkml:trace contextRef="#ctx0" brushRef="#br0" timeOffset="31685.94">16389 13208 2032 0,'-16'-6'-75'0,"2"4"21"16,14 2 8-16,-16-3 13 0,16 3 8 0,0 0 12 15,-20-2 12-15,20 2 4 0,0 0 4 16,0 0 8-16,0 0 17 0,0 0 3 0,36 25 12 16,18-8 5-16,30 4 9 0,12-2 5 15,34-1 7-15,44 2 5 0,15 2-3 0,11-1 2 16,0-4-3-16,3-2-2 0,-2 3-7 15,-18-4-5-15,-36 1-1 0,-8-5-8 16,8 2-5-16,-11 1-1 0,-9-2-10 0,-17 3-2 16,-10-2-5-16,-26-5-4 15,-21 2-4-15,-16-1 1 0,-4-7-3 0,-6 5-6 16,-7-6 3-16,3 7 6 0,-7-2-7 16,-2-2-1-16,-14-3 2 0,16 7 3 0,-16-7-11 15,0 0 6-15,0 0-3 0,0 0-4 16,-46 10-19-16,19-10-27 0,-6-6-33 15,-10 2-51-15,-17-6-53 0,0-2-59 0,0-6-112 16,0-2-89-16,0 1-160 0,3-5-95 16</inkml:trace>
  <inkml:trace contextRef="#ctx0" brushRef="#br0" timeOffset="33635.23">14323 4460 1699 0,'-13'-10'-57'0,"-1"5"30"0,4 0 26 15,4 0 18-15,6 5 12 0,-11-6 5 0,11 6 9 16,0 0-5-16,0 0-2 0,-13-8-8 15,13 8-3-15,0 0 8 0,0 0 5 16,0 0 3-16,37 40 6 0,-1-11 5 0,5 3 1 16,22 11 1-16,20 2 9 0,7-1 5 15,44 9 7-15,2 1 2 0,24 0-2 0,10-4 3 16,11-5 3-16,15-5-12 0,8 2 6 16,12-6-4-16,14-10-3 0,13-2 9 15,7-7-15-15,14-5 4 0,5-4-2 16,1-6-6-16,-17-4-2 0,11-2-7 15,-14 0 5-15,-13-8-7 0,-4-1-5 0,-17 3-4 16,5-9-7-16,-18-5 1 0,-16 2-5 16,-14-7-7-16,-10-7 3 0,-9 1 0 0,-41 6-9 15,4-7 4-15,-14 1 1 0,-3-2-6 16,-7 2 1-16,-3 0-9 0,-20 0 6 0,-10 6 1 16,-13 4-10-16,-4 0 2 0,-13 6 9 15,-6 5-1-15,-4-3-5 0,-4 3 2 16,-2 2-1-16,-4-3-1 0,-4 2 4 0,4 1 2 15,-3 2-5-15,-3 0-2 0,-1 2 4 16,0-2-16-16,0 3 4 0,4-1-23 16,-7 8-26-16,3-10-29 0,1 6-27 15,-4 4-31-15,0 0-23 0,0-11-1 0,0 11-22 16,0 0-20-16,0 0-22 0,0 0-29 16,0 0-90-16,0 0-92 0,-10 33-102 0,6-23-42 15</inkml:trace>
  <inkml:trace contextRef="#ctx0" brushRef="#br0" timeOffset="36868.33">12786 7315 1496 0,'0'-21'-72'0,"0"12"27"0,0 9 28 16,0-24 11-16,6 16 19 0,2-5-1 15,-2 1 8-15,1-1 7 0,10 1 7 0,-1-5 6 16,4 6 3-16,17-7 2 0,6-3 6 15,14 4 2-15,-1-2 3 0,11 1 1 0,3 3 3 16,7 2-2-16,23-1-2 0,-1 2 3 16,12 1-8-16,-1 4 3 0,3 1-3 15,1 5-1-15,-4 1-2 0,-17 0 0 16,20 1-5-16,-9 6 2 0,-25 4-1 16,21-1-5-16,4 5 0 0,-4 3 3 0,-7-1 0 15,7 1-1-15,-10 4 0 0,-3 3-4 16,0 3 5-16,-8-3-2 0,1 4-4 0,-2 2 1 15,-2-5-9-15,-10 7 5 0,-6-2 3 16,10-2-2-16,-13 2-2 0,-10 1-5 16,-1-2 0-16,-2 1-1 0,-4 1 3 0,-1 0 6 15,-1 4-4-15,-9-3 2 0,-2 3-2 16,0-1-4-16,-4 2 3 0,4 1 7 0,-8 2-4 16,-2-1-2-16,4 7 10 0,-5-1-5 15,-2 3-1-15,-1-4 1 0,-7 5-1 16,2 1 0-16,-2 0 1 0,-3-8-9 15,-6-2 4-15,3 15-4 0,0-3-2 0,0 3-1 16,-6-2-1-16,-2 0 1 0,5-2-2 16,-7-1 0-16,1-1 2 0,-5 1 3 15,1-6-8-15,-8 4 2 0,1-3 1 0,-6-3 3 16,-8 4-2-16,1-4-2 0,-4-2 3 16,-6 0-1-16,-4 7-2 0,1 1 0 0,-1-8-6 15,-10 3-4-15,1-1 5 0,9-9-2 16,-3-4 2-16,-6-1 0 0,-1-2-6 0,-20 8 2 15,4-9-4-15,-11 0 0 16,-9 0 4-16,-3 0 1 0,-4-5-2 0,-1 0-5 0,-5-5-2 16,6-4 3-16,-1 6 2 15,5-9-3-15,13 1 5 0,-4-4-5 0,7-2-3 16,0-3 5-16,0-3-2 0,4-5-2 16,-1-2 3-16,1 3-2 0,-18-15 2 15,4-2-8-15,3-1 6 0,7-1-2 0,-7-5 2 16,11-1 3-16,-14-4-4 0,17-3-1 15,-8-1 1-15,12 0-3 0,-5-9-1 0,14-2-1 16,0 1 2-16,1-6 2 0,2-6 0 16,6-2-4-16,8-7-1 0,3-1 0 15,3 2 1-15,11-9-1 0,3 3 0 16,6-6-2-16,7-6-6 0,10 18 7 0,3-21-2 16,10 4-1-16,8 5 1 0,-1 0 0 15,13 0-4-15,10 6 1 0,11-4-5 0,-2 3 8 16,29-16-3-16,9 5-1 0,3 2-3 15,7 7-6-15,1 1-8 0,-19 24-5 0,2-4-10 16,6 2-21-16,0 6-15 0,-3 11-15 16,-11 2-20-16,-3 9-16 0,-13 7-20 15,-3 7-20-15,-10 7-25 0,-7 3-16 0,-10 8-27 16,0 0-36-16,6 6-117 0,-6 5-71 16,17 13-130-16,0 3-91 0</inkml:trace>
  <inkml:trace contextRef="#ctx0" brushRef="#br0" timeOffset="47285.92">1133 10682 1676 0,'-3'-13'-37'0,"0"9"7"15,3 4 4-15,0 0 20 16,0 0 34-16,12-8 13 0,-12 8 19 0,0 0 6 16,43 8 5-16,-22 2-3 0,2-1 5 15,1 1-2-15,6 8 3 0,0-4-8 16,3 3-2-16,10 8 1 0,11-9-6 0,-2 1 1 16,13-3 5-16,8-14 0 0,33-6-12 15,14-10-1-15,3-12-5 0,41-22 7 16,2-8-14-16,15-9 6 0,12-5-9 0,-10-6-3 15,-3 3-10-15,-14 4 7 0,-19 11-1 16,-17 2-4-16,-37 22-6 0,-15 1 3 0,-25 10-5 16,-7 4-4-16,-9 6 0 15,-7 5 1-15,-10 1 0 0,-4 2-7 0,-5 1 1 16,-11 6-2-16,10-3-6 0,-10 3-25 16,0 0-24-16,0 0-28 0,0 0-29 15,0 0-28-15,-21 31-38 0,12-21-26 0,-1-1-38 16,-4 1-87-16,4 3-318 0,-2-2-136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58:50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13110 3627 1305 0,'16'8'-52'15,"-2"-1"23"-15,2 3 7 0,4 1 11 16,7 3 14-16,6 4 8 0,17 1 13 0,-3 5 8 16,-1 1 2-16,11 0 11 0,0-3 3 15,20 6 5-15,-4-1 2 0,3-2-2 16,11 0 7-16,-4-5 2 0,-6-9-4 16,17 6 0-16,9-2-3 0,-7-5-6 0,7-2-2 15,8 0 9-15,-21-8 1 0,27 0-5 16,-8-1-3-16,2-6 2 0,-12 1 4 0,9-2-3 15,-12-9-1-15,1-2-5 0,-4 1 2 16,4-14-3-16,-4-4-2 0,-3 1-4 16,0-5-1-16,0-3-3 0,-14 1-2 15,8-6-6-15,-14 0 0 0,-7 1-5 16,-6 0 1-16,0-3-4 0,-7-3-1 0,-17 13 6 0,-3 0 7 16,-7 1-4-16,-6-7 1 15,-1 0 4-15,-16 7-5 0,0 2 3 0,-13-13-5 16,-4-3-2-16,-12-10-6 0,-5-2-2 15,-9 3 4-15,0-1-13 0,-11 1 5 0,7 2 3 16,-9 6-7-16,6 1 4 0,-10 6-7 16,3 1-5-16,-3 6 2 0,11 8 2 15,-16-6 2-15,6 10-3 0,-1 3-3 0,-3 6 2 16,0 1-5-16,-8 5 5 0,1 5-5 16,-3 4 5-16,-7 0 2 0,-7 4-5 0,11 1 3 15,-11 2 0-15,10 5-2 16,-3-1 6-16,3 0-6 0,4 0 2 0,7 7-2 15,-1-4 0-15,4-1-2 0,16 1-13 16,10-3-23-16,1 1-13 0,6 1-24 0,3-2-23 16,10-2-26-16,1-1-6 0,2 5-30 15,4-5-24-15,7 0-30 0,3-4-85 16,0 11-306-16,0-11-106 0</inkml:trace>
  <inkml:trace contextRef="#ctx0" brushRef="#br0" timeOffset="7451.34">13083 5328 1689 0,'0'0'-77'0,"0"0"19"0,0 0 7 0,0 0 7 15,0 0 12-15,0 0 3 0,0 0 7 0,0 0 6 16,30 1 2-16,-30-1 5 16,6 6 3-16,-6-6 2 0,10 7 9 0,1 1 4 15,-1-4 12-15,-1 2 3 0,5-1 9 16,5 0 4-16,2 0 8 0,2-2 3 0,4-3 1 16,6 0 5-16,4-6-3 0,-1 1-3 15,21-8 0-15,-11 1-5 0,11-8-5 16,0-2 1-16,3-6 0 0,-3 1-3 0,-7-3 1 15,-4-6-2-15,8-8-4 0,-8-5 4 16,-13 5-2-16,-6-3-3 0,-6-6-3 0,-5-3 0 16,-9-2-3-16,-10-3-3 15,-8-2 1-15,-8-6-5 0,-11-6 0 0,-8 7-2 0,2 5 0 16,-18 1-3-16,-2 10 0 16,-4 4 1-16,-14 2 0 0,5 10-10 0,-7 4 2 15,-8 4-1-15,-3 7 2 0,17 9-2 16,1-1-1-16,-5 12 4 0,1-2-3 15,-1 7 0-15,1 5-2 0,3 7 3 0,-14 12 2 16,8 5-1-16,2 6 7 0,5 7-1 16,-1 4 0-16,10 4 3 0,-8 2-4 0,16-5 3 15,1 3 0-15,15-15-2 0,6-1 3 16,0-2-5-16,9-7 1 0,5-7 3 16,2-1-1-16,5-4-3 0,-1-2 0 0,7-5 2 15,-5 1 4-15,2-4 0 0,3 0-7 16,0-2-8-16,3-5-32 0,0 0-48 15,0 0-66-15,0 0-69 0,-21-18-125 16,8 6-315-16,-1-2-150 0</inkml:trace>
  <inkml:trace contextRef="#ctx0" brushRef="#br0" timeOffset="7749.49">11970 4261 1860 0,'-11'-8'-45'0,"5"1"7"0,6 7 3 16,0 0 17-16,-27 4 13 0,27-4 12 15,-27 17 11-15,11-2 5 0,-1 3 4 0,-3 3 2 16,3 3 0-16,8-2 2 0,-2 6 3 16,11-3-1-16,-3 2-2 0,6-2 4 0,4 3-2 15,6 0-5-15,14 5 1 0,6 1 0 16,1-7-6-16,-4-4 0 0,3-8 0 15,0-3-4-15,4 1 0 0,3-3 0 0,3-1-2 16,-6-3-3-16,-4-1-3 0,-3-3 2 16,0 1-5-16,-3-1-12 0,-7-2-30 0,-7 0-26 15,-13 0-48-15,27-5-56 16,-21-1-501-16,2 2-160 0</inkml:trace>
  <inkml:trace contextRef="#ctx0" brushRef="#br0" timeOffset="15069.2">14106 5178 1158 0,'0'-11'25'0,"0"11"13"0,7-10 27 15,-7 10 22-15,13-7-9 0,0 4-1 0,-13 3-2 16,37 3-6-16,-7 1-7 0,3-1 1 16,0 1-2-16,8 5-2 0,-1 0-6 15,13 4-3-15,-3-2-3 0,-13-4-7 0,3 3-5 16,-4-1 4-16,1 4-10 0,-4-5 0 16,-6 2-2-16,3 0-5 0,-3-2-9 0,-4-1-20 15,-7-2-22-15,5 0-25 0,-8 0-15 16,-3-2-37-16,-10-3-29 0,24-6-34 15,-11 1-420-15,-7-2-90 0</inkml:trace>
  <inkml:trace contextRef="#ctx0" brushRef="#br0" timeOffset="15317.41">14939 4953 1701 0,'0'0'-7'0,"-16"-3"29"0,16 3 23 16,-34 10 22-16,8 2 11 0,-1 6 10 15,-17 7 8-15,8 2 1 0,-7 3 6 16,-4 2-5-16,7 0-1 0,4-1-1 0,-1 2-7 15,0-1-10-15,0-3-3 0,7-4-5 16,7-4-4-16,-3 0-5 0,2-4-10 0,4-1-1 16,4 1-4-16,2-5-11 0,1 1-1 15,-1-1 1-15,4-2-14 0,4 0 3 0,-5-5-7 16,5 2-6-16,6-7-30 16,-10 10-34-16,10-6-46 0,0-4-41 0,0 0-62 15,0 0-65-15,0 0-137 0,40-8-39 16,-16-3-150-16,2 1-92 0</inkml:trace>
  <inkml:trace contextRef="#ctx0" brushRef="#br0" timeOffset="16717.5">2083 6107 1669 0,'-47'-13'-52'16,"14"5"28"-16,6 0 24 0,-3 2 18 15,6 1 20-15,2 3-2 0,-2-2-2 16,7 8 5-16,-5 0 5 0,4 5 7 0,2 3 4 15,9 2 3-15,4 4-3 0,6 2 1 16,8 3-2-16,25 6 5 0,21-4 0 16,25-4 2-16,26-11-4 0,31-16-7 15,52-19 4-15,32-8-3 0,13-13-18 16,15-8 5-16,-12-3-5 0,-8 3-6 0,-29 4 0 16,-25 4 9-16,-53 20-3 0,-28 1-7 15,-22 8-8-15,-14 6-9 0,-17 6-5 0,-16 5-9 16,-10 8-3-16,-11-1-19 0,-6 5-26 15,-6 2-26-15,-8 7-37 0,-6 4-41 16,-10 10-46-16,10-7-92 0,0-6-339 0,1 3-131 16</inkml:trace>
  <inkml:trace contextRef="#ctx0" brushRef="#br0" timeOffset="26567.59">11540 3438 929 0,'-24'-3'-5'16,"7"0"44"-16,1 0-28 0,16 3 5 16,-24 0 5-16,24 0-2 0,-16-2-7 15,16 2-8-15,0 0 13 0,-10 11 5 0,10-11 20 16,10 25 12-16,6-6 17 0,14 13 3 15,13 4 10-15,25 9-2 0,5-1 8 0,17 5-2 16,6-8 4-16,42 12-2 0,1-6 2 16,21-6 1-16,17-8 9 0,6-8 0 15,10-7-8-15,17-4-2 0,14-11-4 0,3-3-1 16,6-9-6-16,-3 0-6 0,-10-7-5 16,-10-3-3-16,-4-3-11 0,-2-6-3 15,-18-3-1-15,-9 2-10 0,-4-1-5 16,-12-15 8-16,-52 9-13 0,2-7 4 0,12-14 2 15,-30 3 3-15,-10-10-10 0,7-18-3 16,-13-7 4-16,-4-11-7 0,-16-11-1 16,-10-8-3-16,-21 16-4 0,-12-4 1 0,-1-7-7 15,-23 3 1-15,-13-24 4 0,-14 6-7 16,-26 10-4-16,-24 5 1 0,-30 11-5 0,-16 10-4 16,-33 11 2-16,-21 11-3 0,-20 12 5 15,-16 18-2-15,-17 9-2 0,-24 13 4 16,1 11 2-16,-10 13-5 0,9 10-6 15,8 12 11-15,12 10-1 0,18 12-7 16,22 8 4-16,24 12 3 0,17 13 5 0,13 11-6 16,17 6 1-16,26 13-1 0,21 2 3 15,22 7-1-15,30-27 3 0,18 4 1 0,13-5-4 16,19-6 3-16,8 1-7 0,12-6 7 16,5-7-1-16,12-2-16 0,-3-6-33 0,-1-2-35 15,5-5-37-15,6-6-38 0,0-5-54 16,-3-5-90-16,-11-8-167 0,-2-7 19 15,-1-6-165-15,-13-8-110 0</inkml:trace>
  <inkml:trace contextRef="#ctx0" brushRef="#br0" timeOffset="29851.2">11230 3517 914 0,'3'-7'103'16,"0"1"-74"-16,-3 6 29 0,0-9-16 0,0 9 6 15,0-10-10-15,0 10 31 0,0-10-11 16,0 10 1-16,0 0-2 0,-6-8-9 16,6 8-2-16,-17-3-7 0,17 3-3 0,-40 3-2 15,7 5-6-15,-27 2-2 0,-11 5-2 16,1-1-2-16,-20 4 10 0,-3 2 5 0,-4-2 3 15,-9 1-4-15,-14-4-1 0,-10 6 0 16,-7-1-6-16,-43-1 0 0,0 5 3 16,1-5 0-16,-8 1-4 0,43-2-2 15,-36 0-2-15,33-10-3 0,5 3-5 0,-5-5 3 16,9-2-3-16,-4-7-3 0,1 3-1 16,5-4 0-16,6-4 2 0,0-5-4 15,-7 1 14-15,4-2-5 0,6-4-2 0,3-2 13 16,9-3-2-16,1-2-1 0,11-2-7 15,2-3 6-15,11-2 22 0,14-2-6 0,-1 0-6 16,7-1-7-16,16 7 3 16,8-2-5-16,10 3 2 0,-1-2-5 0,7 8 3 15,10 0-3-15,3 6-1 0,1 1-3 16,-1-1-1-16,4 5 3 0,3-2-2 0,6 1-4 16,-6 1-6-16,4 0 6 0,-1 3-6 15,4 2 4-15,-1-2-1 0,-3-2-6 16,4 5-3-16,3 4-10 0,-10-11-4 0,7 7-18 15,3 4-28-15,-3-8-29 0,3 8-47 16,0 0-47-16,0-10-44 0,0 10-86 16,3-10-118-16,-3 10-109 0,-3-11-38 0</inkml:trace>
  <inkml:trace contextRef="#ctx0" brushRef="#br0" timeOffset="30235.14">6213 2954 1523 0,'0'0'-33'0,"0"0"12"0,-11-9 9 16,11 9 10-16,0 0 19 0,-25 15 24 0,4 0 9 16,-12 12 9-16,0 9 3 0,-8 3 7 15,-5 13 4-15,6 1-1 0,10-8 3 16,-11 10-2-16,8-10-5 0,6-1-6 0,8-1-3 16,-8-5-9-16,10-11 1 0,1-2-7 15,5-8-3-15,2 0-2 0,2-5-2 0,1 1-1 16,-2-5-1-16,5 0 14 0,3-8 5 15,0 0-13-15,-10 6 4 0,10-6-5 16,0 0-3-16,10-33-12 0,-2 10-3 0,8-4-2 16,4-15-6-16,7-1 0 15,3 1 0-15,0-1-2 0,6 3-3 0,-2 5 0 16,-1 7-4-16,-3 6-6 0,-3 7 1 16,-4 2 0-16,-3 9-2 0,3 0-1 0,4 4 1 15,0 4 1-15,3-2 1 0,6 9-3 16,4-3 2-16,17 9 1 0,9-5 6 15,4 2 0-15,4-3-1 0,2-1-12 0,-5 0-34 16,-5-3-38-16,-19 1-50 0,-7-4-59 16,-14 2-74-16,4 1-193 0,-13-2-165 15,-4 1-117-15</inkml:trace>
  <inkml:trace contextRef="#ctx0" brushRef="#br0" timeOffset="38402.22">976 6144 851 0,'-17'-8'99'0,"8"1"-25"0,-1 0 18 16,3 2-12-16,7 5-34 0,0 0-16 15,0 0-6-15,-13-6 12 0,13 6 19 0,0 0 14 16,0 0 1-16,33 24 1 0,-13-12-3 16,6 6 1-16,21-1 1 0,4 4 1 15,4-7-3-15,19-3 5 0,13-11-1 0,37-9-6 16,45-16-2-16,8-15-5 16,13-20-2-16,17-19-6 0,69-33-1 0,-5-12-4 15,1 5-7-15,-68 26-5 0,-18 1-1 16,-15 9 6-16,-25 11-8 0,-26 12 5 0,-40 22 2 15,-13 2-11-15,-20 15 8 0,-14 3-8 16,-7 3-1-16,-9 5 0 0,-4 3-4 16,-6 2 0-16,-7 5 0 0,0 0-7 0,0 0-8 15,0 0-20-15,0 0-31 0,-20 37-35 16,10-24-32-16,0-1-41 0,0 2-61 16,-3 4-97-16,3-2-129 0,-3-1-105 0,-4 0-47 15</inkml:trace>
  <inkml:trace contextRef="#ctx0" brushRef="#br0" timeOffset="41802.01">7970 10697 1555 0,'0'0'-11'0,"30"8"18"15,-11-6 15-15,19-8 3 0,25-5-5 0,30-14 1 16,4-14-1-16,42-18-9 0,8-11 5 15,6-7-3-15,4-1-1 0,-10-5 0 0,-17 6-3 16,-10 3 4-16,-40 18-3 0,-7 4-7 16,-16 7 7-16,-14 11-8 0,-2 1 3 15,-16 12-2-15,-1 6-5 0,-7 2 6 0,-4 10-7 16,-7-2 4-16,-6 3-3 0,0 0 0 16,5 19-6-16,-13-3-40 0,2 2-51 15,-4-2-40-15,-1 5-365 0,2-1-8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59:47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15123 3804 481 0,'0'0'40'16,"-13"-9"129"-16,2 3-94 0,11 6 25 0,-6-12 6 15,6 12-20-15,-3-10 3 0,3 10-6 16,-4-10-2-16,4 10-3 0,0 0-6 0,-3-12-4 16,3 12-6-16,0 0-6 0,0 0-2 15,0 0 1-15,0 0 8 0,0 0 5 16,46 19 3-16,-19-4 3 0,23 6 0 0,10-1-4 16,27 2 2-16,16-1-1 15,27 1 0-15,7-7-6 0,9-2-5 0,48 2-4 16,-1-3-2-16,24-6-4 0,-10 2 1 0,2-5-12 15,-48 3 0-15,-5-4-7 0,1 0-2 16,-18-4-1-16,-8 2-2 0,-15-2 0 16,-29 2-8-16,-10-6 4 0,-17 3-3 15,-17 2-5-15,-10 1 4 0,-3 0-3 0,-3-3 2 16,-3 3-4-16,-5-4-2 0,-2 4 3 16,-17 0 0-16,24-1-12 0,-11-2 0 0,-13 3-24 15,9 3-33-15,-9-3-33 0,0 0-40 16,0 0-47-16,0 0-43 0,0 0-70 15,-33 9-163-15,14-6-136 0,-5 0-87 0</inkml:trace>
  <inkml:trace contextRef="#ctx0" brushRef="#br0" timeOffset="18735.24">9466 5367 186 0,'-20'-10'23'0,"0"3"33"15,4-1-32-15,-4 1-6 16,-1 4-12-16,2-1 2 0,2-2 34 0,-4 4-15 16,5-3 1-16,-1 1-11 0,17 4 24 15,-27 0-15-15,27 0 23 0,-25 6 10 16,14-3 13-16,11-3 9 0,-7 12 14 0,7-12 8 15,21 18 4-15,6-8 3 0,25 2-5 16,29 1-4-16,28-1-4 0,19-2-7 0,5-6-4 16,10 5-11-16,6-4-4 0,5 2-7 15,43-3-5-15,-44 5-2 0,4-1-4 16,3-4-8-16,-7 4-6 0,-9 2 0 16,-8 0-6-16,-6-3-4 0,-20 5-2 15,-26-5-1-15,-11 4-3 0,-10-4-3 0,-13 4-2 0,-16-6 0 16,-4 0 0-16,-11-2-2 15,1 1-4-15,-7-1 1 0,4-2 0 0,-7 3 2 16,-10-4 0-16,17 5 1 0,-17-5-5 16,0 0-2-16,0 0 4 0,0 0-4 15,-53 2 1-15,23-7 0 0,-17 3-6 0,-3-2 2 16,-23 3 0-16,-10-5-2 0,-28-1-2 16,-9 2-3-16,-3-1 6 0,-1 2-4 0,-2 0 2 15,-4 1 0-15,0 0-3 0,-3 1 1 16,-1-1 2-16,-2 3-3 0,6-6 0 15,-7 10 0-15,4-2-2 0,6 3-1 0,1 1 3 16,3 1-1-16,2-2 2 16,8 2-1-16,7 0 0 0,22-4 0 0,10-3 2 15,21 3-2-15,9-3 3 0,11 0 0 16,6 0 2-16,2-3 6 0,1 3-3 0,4 0 1 16,20 0 0-16,-24-3 0 0,24 3-1 15,0 0-5-15,0 0 2 0,0 0-2 16,74-7 3-16,-4 2-1 0,13-1 0 0,30 2 0 15,18-3 0-15,15 2-1 0,7 2 0 16,0 1-1-16,45-3 2 0,-35 2-3 0,-7 6-1 16,7-6-2-16,1 6 3 0,-18-2 2 15,-8 3-1-15,-12-2 0 0,-15 3 2 16,-29 1-8-16,-8 1-4 0,-21-2-12 16,-13 2-11-16,-6-1-11 0,-18-2-17 15,1 0-25-15,-7 5-24 0,-10-9-28 0,0 12-27 16,0-12-32-16,-20 10-441 0,3-2-131 15</inkml:trace>
  <inkml:trace contextRef="#ctx0" brushRef="#br0" timeOffset="31652.31">11469 5040 310 0,'-3'-8'37'0,"-7"1"14"0,0-3-10 16,3-5 17-16,-3-3-19 0,-3-3-17 16,3 0 41-16,-6-8-25 0,5-3-7 0,8 0 31 15,-7-4-7-15,13-3 2 0,4-16 4 16,7-1 3-16,22-13-12 0,7-1-2 16,17 1-9-16,38-19-1 0,8 8-2 0,11 5-5 15,6 7-2-15,7 5-4 0,3 12-6 16,-29 13 1-16,8 8-6 0,15 5-1 0,4 7-5 15,-5 14 5-15,4 6-4 0,3 4-1 16,4 13 4-16,-10 4-2 0,-4 6-3 16,-13 8 2-16,-16 9 2 0,-8 7-2 15,-23 4 4-15,-16-2-4 0,-23-5 3 16,-8 2-2-16,-5 1 3 0,-11-8-6 0,-8-7 3 16,5 13 1-16,-10-5-4 0,7-10 1 15,-2-2-2-15,5-1-3 0,-4-8 4 0,4 0-3 16,3 0 2-16,0 0-6 0,3-3-4 15,1-2-28-15,-1-4-33 0,0 2-43 0,-3-5-35 16,3-2-304-16,-3-3 47 0</inkml:trace>
  <inkml:trace contextRef="#ctx0" brushRef="#br0" timeOffset="43435.98">6710 6482 1194 0,'-10'-10'-107'0,"6"3"18"0,-3-1 19 0,1 1 5 16,-1 1 5-16,7 6 11 0,-10-9 26 15,6 3 1-15,-2 2 1 0,6 4 13 16,-6-8-13-16,6 8 3 0,0 0 5 0,-4-6-4 16,4 6 5-16,0 0 12 15,0 0 22-15,13 36 19 0,1-11-7 0,-1 6 6 16,11 13 9-16,2 1 12 0,17 10 2 15,8 2 0-15,-2-1 3 0,5-1 1 0,3-1 2 16,6-1 0-16,7 3 0 0,3-5-2 16,4 2-3-16,6 0 5 0,4-3-9 15,-11-3-7-15,8-1 0 0,-5-5-4 16,-8 1-1-16,2 0-4 0,-6-3 1 0,-14-6-6 16,-6-4-2-16,-7-1-4 0,-4-3-1 0,-2-3-2 15,-11-4-8-15,-2-4 4 0,-2 0-2 16,-2-4-5-16,-4-1 4 0,1 0-6 15,-4-1 4-15,-1-1 3 0,-2 0-6 16,3-4 1-16,-3 1-3 0,-7-4 2 0,13 4-6 16,-13-4 0-16,0 0-46 0,10 0-45 15,-10 0-57-15,0 0-54 0,0 0-445 16,10-14-133-16</inkml:trace>
  <inkml:trace contextRef="#ctx0" brushRef="#br0" timeOffset="43787.35">8433 7053 1764 0,'-6'-17'-96'0,"-2"6"42"0,5 3 11 16,-4 1 14-16,7 7 13 0,-9-10-2 0,9 10 1 15,0 0 9-15,0 0-10 0,0 0 25 16,0 0 9-16,0 0 1 0,6 44 13 15,-3-21 2-15,7 4-3 0,1 4 4 0,-2 1 3 16,1 1-6-16,1 2 2 0,-2 9 0 16,-2-6 3-16,-1-3-2 0,-6-5 1 0,0 5 0 15,-3 0-1-15,0 1-1 16,-10 11-1-16,-4-5-2 0,-7 2-1 0,-1-2 0 16,-9-2-6-16,0-3 2 0,-6-2-5 15,1-3-3-15,-9-4 7 0,2-3-3 16,-1 0-3-16,11-7 0 0,2-8-4 0,11 2 2 15,0-5-7-15,0 1 0 0,6-3 0 16,4 3-28-16,-1-7-46 0,4 5-58 0,0-6-71 16,10 0-445-16,0 0-137 0</inkml:trace>
  <inkml:trace contextRef="#ctx0" brushRef="#br0" timeOffset="44803.35">13396 6775 1729 0,'-27'-10'-135'16,"7"2"18"-16,4 1 11 0,-1 1 7 0,10 4 10 15,7 2 6-15,0 0 10 0,0 0 17 16,-23 18 13-16,23-6 25 0,4 6 14 0,9 9 15 16,10 9 16-16,17 3 22 0,17 5 2 15,16-1 8-15,20 0 1 0,14-5 11 16,33 9-1-16,-20-19-6 0,13-2 3 0,4-5-4 15,3-6 1-15,10-5-5 16,0-7-3-16,-3-6-1 0,-7-1-5 0,3-13-9 0,34-2-2 16,-44-4-4-16,-7-2-3 0,1-2-1 15,-10-4 1-15,-13-1-9 0,-11-3-1 16,-3 2 1-16,-17 0-6 0,0-3 3 16,-26 5-4-16,3 6-2 0,-10 0 2 0,-13 6-5 15,-1 2 4-15,-9 3-4 0,-4 3-1 16,1-3-1-16,-1 6 1 0,-3-1-2 15,0 1-4-15,-7 1 2 0,7 0-2 0,-10 7 3 16,14-11-4-16,-14 11-3 0,6-4-32 16,-6 4-25-16,0 0-39 0,4-7-48 0,-4 7-44 15,0 0-399-15,0 0-86 0</inkml:trace>
  <inkml:trace contextRef="#ctx0" brushRef="#br0" timeOffset="54703.26">8776 6419 795 0,'-13'-12'50'0,"3"2"53"0,0 3-2 0,0-1 11 16,3 4-14-16,4-2-30 0,3 6-11 15,-7-7-12-15,7 7-9 0,0 0 0 0,0 0 12 16,0 0 9-16,24 21 7 16,-8 3 2-16,17 8 8 0,8 5 6 0,-2 1-6 15,12 12 4-15,5 2-6 0,1 7-3 16,3-1-3-16,-4 3-6 0,8-1 0 0,-4 2-4 16,-7 1-5-16,11-3-3 0,-8-2 0 15,1-5 5-15,-4-2-6 0,7-2-4 16,-19-12-4-16,-2-2-1 0,1-7-6 0,-4 1-2 15,-9-7-1-15,-6-1-1 0,-2-10-5 16,-5 3 3-16,-4-4-6 0,0-1-2 0,0 0-1 16,0-2-5-16,-4-2-2 0,-2-1-31 15,-4-4-47-15,10 6-48 0,-10-6-55 16,0 0-65-16,0 0-104 0,0 0-108 16,20-14-109-16,-13 7-59 0</inkml:trace>
  <inkml:trace contextRef="#ctx0" brushRef="#br0" timeOffset="55003.53">10073 6910 1550 0,'-7'-18'-51'0,"1"4"16"16,3 1 22-16,-2 2 18 0,2 1 0 0,3 10-3 15,0-12-1-15,0 12-3 0,0 0-1 16,0 0 3-16,0 0 17 0,-19 33 3 15,11-12 13-15,2 12 8 0,-4 15 4 16,1 2 2-16,1 8 3 0,-2-5-1 16,1 1 6-16,-5-1-8 0,4 2-2 0,-3-5-7 15,3-4 0-15,-7 0-6 0,4-11-1 16,3-2 0-16,-4-8-2 0,1 3-2 0,-7-6-4 16,0-3 4-16,0 2-1 0,-7-4-3 15,0 1-1-15,-9-7-3 0,-21 3-1 16,14-4-24-16,-1-5-48 0,1-1-52 0,-3-4-68 15,-1-1-490-15,1-2-160 16</inkml:trace>
  <inkml:trace contextRef="#ctx0" brushRef="#br0" timeOffset="58537.6">11513 7007 1828 0,'-17'-15'-123'0,"4"5"27"16,-4 0 23-16,7 3 28 0,4-1 10 15,6 8 6-15,-14-7 10 0,14 7-1 16,0 0 15-16,0 0 23 0,0 0 10 15,41 28 16-15,8-6 11 0,28 6 11 16,20 1 2-16,19-7 4 0,8 2 4 0,9-2-1 16,10-5-11-16,8-6 0 0,35 1-2 15,-26-8-3-15,-7-1-3 0,7-8-8 0,-6 3-4 16,-11-6-4-16,0-5-2 0,-17-2-2 16,-12 1-8-16,-11-1 3 0,-13-3-3 15,-19 3-6-15,-11-2 2 0,-14 2-4 0,1-9-5 16,-14 10 0-16,-6-1-2 15,-4 2 1-15,-3 1-4 0,-4 2-12 0,-2-1-26 0,-4 4-39 16,4 3-75-16,-11-4-48 16,-3 8-67-16,3-6-400 0,-3 6-152 0</inkml:trace>
  <inkml:trace contextRef="#ctx0" brushRef="#br0" timeOffset="66004">1326 4467 1810 0,'0'0'-94'0,"-10"-7"22"0,10 7 17 16,0 0 12-16,-17-6 18 0,17 6 4 0,0 0 2 15,-9-4 4-15,9 4 1 0,0 0 5 16,0 0 22-16,0 0 12 0,-7 20 4 16,7-20 6-16,10 22 5 0,-4-7 8 0,8 3 4 15,-1-3 7-15,7-1-2 16,10 4 8-16,10-8 8 0,23-6 5 0,48-11-7 15,15-12-1-15,50-21-6 0,25-20-2 16,12-10-10-16,77-42 2 0,17 4-2 16,-10 1-7-16,-74 26-2 0,-10 6 6 0,-26 6-2 15,-14 2-10-15,-30 17-1 0,-42 11-4 16,-19 9-3-16,-18 7-2 0,-17 4-9 0,-11 4-3 16,-6 8-8-16,-9-4 1 15,-8 11-8-15,-13 0-16 0,0 0-13 0,9 12-25 16,-9-12-35-16,-9 25-39 0,-4-4-57 0,-4-2-71 15,0 4-158-15,-3 2-152 16,-3-2-68-16</inkml:trace>
  <inkml:trace contextRef="#ctx0" brushRef="#br0" timeOffset="74021.44">1276 9769 1628 0,'10'-1'-30'0,"-10"1"15"15,0 0-5-15,0 0 12 0,17 8 11 0,-10 1 10 16,6 3 3-16,-3 6-2 0,7-1 4 16,-4 1 6-16,4 0 6 0,6 4 5 15,3-3-2-15,1-2 6 0,0 1 3 16,3-3 5-16,6-5 3 0,11-3 1 15,26-7 0-15,17-17 1 0,10-10-2 0,7-12-2 16,23-22-13-16,0-3 1 0,7-4 0 16,-4 3-8-16,0-1-2 0,-5 7-5 15,-29 11 1-15,-16 8-1 0,1 3-2 0,-10 2-4 16,-19 11 0-16,-7 5-2 0,-15 5 0 16,-3 3-2-16,-10-2 0 0,-4 9-4 15,1-1 1-15,-4 0 1 0,-3 0-5 0,1-1-4 16,-11 6-2-16,19-4-9 0,-19 4-18 15,0 0-31-15,0 0-26 0,27 10-61 16,-27-10-42-16,3 10-490 0,-3-2-175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10:01:17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14653 3514 853 0,'0'0'62'16,"-24"-1"7"-16,24 1-9 0,0 0 12 16,0 0 18-16,-23 0 2 0,23 0-11 0,0 0-5 15,0 0-6-15,0 0 8 0,0 0 6 16,0 0-4-16,0 0 1 0,63 8 1 15,-16-4-7-15,23 3-1 0,7-1 2 0,29-2-6 16,8-1-4-16,-1 4-6 0,10-5-1 16,5 7-6-16,-2-5-8 0,7 0-5 15,-10 2-4-15,4-1 0 0,-7 1-2 0,-27-6-7 16,1 1 0-16,-14 5-3 0,-4-5-4 0,-16 3-2 16,-17-4 0-16,4 4-3 15,-17-1-2-15,-3 0 1 0,0-3-5 16,-8 3 1-16,-1-3 0 0,-6 1 4 0,-12-1-6 15,0 0 2-15,11 6 1 0,-11-6-3 16,0 0 0-16,-47 15-1 0,20-11 1 0,-16 3-1 16,-20 4-2-16,-11-5 1 0,-5 1 1 15,-24-2-4-15,-8-1 3 0,-6 2-4 0,-6-6 0 16,6 3-5-16,-6-6 5 0,3 0-3 16,-4 0 9-16,5-5-8 0,2 7 3 15,31-5-5-15,2-1 5 0,-16-8 0 0,23 12-2 16,4-1-1-16,10-2 4 0,-4-2-4 15,20 4-4-15,7 0 3 0,17-2-1 16,-4 3 5-16,4 1-6 0,3 0 2 16,7-2-2-16,13 4-3 0,-23-1-1 0,23 1 0 15,0 0 3-15,0 0-2 0,0 0-3 16,0 0 5-16,56 7 0 0,14-9 2 16,11 4 3-16,12-4 2 0,26-2-6 0,4 3 5 15,15-5-3-15,1 2 2 16,1 4-8-16,1 3 3 0,-11-3 5 0,-7 0-5 0,-14 1 4 15,-22-1 2-15,-10 3-6 0,-20 1 2 16,-14-4-2-16,-3 4-1 0,-10-4-4 16,-3 2-6-16,-7 0-4 0,-7-2-8 15,-13 0-14-15,17 6-17 0,-17-6-15 16,0 0-23-16,0 0-19 0,0 0-35 0,0 0-22 16,-36 7-27-16,15-4-458 0,4-6-153 15</inkml:trace>
  <inkml:trace contextRef="#ctx0" brushRef="#br0" timeOffset="633.63">15319 3571 1856 0,'14'-4'-60'0,"-14"4"17"16,0 0 25-16,0 0 12 0,0 0 9 15,16-3-6-15,-16 3 1 0,0 0-1 16,0 0 3-16,0 0 0 0,0 0-1 0,0 0 3 15,-43 21 8-15,20-14 6 0,-4 3 4 16,-10 1 3-16,1-3 1 0,-21 9 7 16,3-5-3-16,-9 1 0 0,3-5 2 15,-13-2 2-15,3 5-1 0,-4-10 0 0,-5 5-1 16,-5-6 4-16,1-3 3 0,-3-4 1 16,9-1 1-16,-26-6 4 0,2-7-1 15,12-1 7-15,9-3-5 0,-4-3 3 0,5-1 1 16,25-2 0-16,0 3 1 0,8-5 0 15,5 4-1-15,8 0-3 0,11-2-2 0,1 9-7 16,7-3-3-16,8 3-3 0,-1 1-1 16,7 4-9-16,4-4-3 0,-1 5 1 15,8-5-1-15,-5 6-4 0,10 1-2 0,-2-3-9 16,-1 10-29-16,1 0-43 16,-8 4-40-16,-6 3-67 0,13 3-61 0,-13-3-173 15,3 10-254-15,-6 2-161 0</inkml:trace>
  <inkml:trace contextRef="#ctx0" brushRef="#br0" timeOffset="5284.29">6319 3421 1120 0,'0'0'68'15,"-16"0"-16"-15,16 0 6 0,0 0-4 0,0 0 5 16,0 0-3-16,-17-1-9 0,17 1-5 16,0 0-3-16,0 0-4 0,0 0 3 15,0 0 2-15,0 0 8 0,0 0 2 0,87 7 7 16,-21-2-3-16,15-2 5 0,28 4 3 16,11 1 10-16,13 2 0 0,11 0 0 15,43-1-2-15,2 7 1 0,5 2-3 16,-4-4-7-16,-3-2-2 0,-7 3-2 0,-37 1-3 15,4-7-9-15,-4 4 4 0,-3-3-5 16,-14 1-8-16,-9-7 1 0,-10 6-4 16,-27-5-10-16,-9 1 0 0,-19-2-5 0,-11-1 1 15,-8-2-1-15,-6-1 0 0,-4 4-5 16,-3-2-1-16,0 0 3 0,-7 1-18 16,4 0-15-16,-17-3-20 0,26-3-24 0,-15 6-25 15,-11-3-37-15,13 0-58 0,-13 0-71 0,0 0-188 16,14-3-202-16,-14 3-139 0</inkml:trace>
  <inkml:trace contextRef="#ctx0" brushRef="#br0" timeOffset="25935.4">6273 4529 838 0,'0'0'38'0,"-17"3"12"16,17-3-12-16,0 0 15 0,-16 3-2 15,16-3-10-15,0 0 9 0,0 0-7 0,-20 1 6 16,20-1 6-16,0 0 3 0,0 0 4 16,0 0 5-16,0 0 3 0,-21-4 2 0,21 4-5 15,0 0 5-15,-6-12-4 0,6 12-6 16,0-13-2-16,0 13-1 0,6-21-6 16,2 7-1-16,1-1-6 0,4-2-6 0,11-6-6 15,6-9-1-15,10 0-4 0,0-1-5 16,10 3 1-16,0 0-4 0,16-5-2 15,4 0-2-15,7 7 1 0,-13 6-10 16,2 7 2-16,-3 3 0 0,-9 9-2 0,-11 0-1 16,-2 6-2-16,-12 2 1 0,11 5 1 15,-6 5-5-15,-1-1 1 0,7 11 3 16,-10-1-1-16,-4-6 1 0,-2 3-1 0,-11-3-3 16,1 0 0-16,-1-4 5 0,4 1-4 15,-8-1 0-15,1 0 1 0,-2-7 3 0,1 1-1 16,1-1-6-16,-4-3-2 0,-6-4-7 15,18 10-38-15,-18-10-54 0,20 0-58 16,-20 0-70-16,16-4-192 0,-16 4-119 16,17-7-44-16</inkml:trace>
  <inkml:trace contextRef="#ctx0" brushRef="#br0" timeOffset="36602.6">14533 5182 1743 0,'0'-7'118'0,"3"-1"-36"0,0 1-8 0,4 0-1 15,-7 7-13-15,20-11-7 0,-7 5-2 16,7 5-11-16,7 1-1 0,0 0 2 0,16 5-6 15,23 0 3-15,5 4-6 0,-1 4-3 16,3-2-3-16,-10 6-1 0,8-1 1 0,-11 2-2 16,6 3-23-16,-9-4-27 0,-4 1-40 15,-12-6-44-15,-16-2-47 0,-1 0-35 16,-7-5-39-16,-1-2-391 0,-2-3-120 16</inkml:trace>
  <inkml:trace contextRef="#ctx0" brushRef="#br0" timeOffset="36802.12">15540 4992 1786 0,'-14'-22'2'0,"4"5"28"0,-4 0 16 16,8 9 7-16,-7 2 3 0,-1 1 3 16,14 5 2-16,-43 5 8 0,10 5 2 15,-21 8-3-15,4 7 6 0,-6 0-7 0,6 4-7 16,-13 12-3-16,12-8-6 0,8 0-6 16,4 3-4-16,5-4 0 0,4 0-3 0,10-3-5 15,-10 6-8-15,6-7-26 0,5-6-34 16,5-2-30-16,1 0-34 0,2 0-39 15,-5-2-41-15,6-4-52 0,0-2-115 16,0 1-246-16,4-2-91 0</inkml:trace>
  <inkml:trace contextRef="#ctx0" brushRef="#br0" timeOffset="38202.1">1136 6128 1662 0,'-23'4'-56'16,"7"0"29"-16,2 0 27 0,1-2 17 15,-1 3 7-15,1 1-1 0,-1-2 0 16,4 0 5-16,10-4 12 0,-3 17 7 0,3-17 14 15,3 16 4-15,7-3 9 0,10-1 1 16,14-2 3-16,32 3-3 0,18-11-3 16,46-4-10-16,13-8 4 0,44-12-7 0,-1-6-5 15,4-4-10-15,0-7-1 16,11 3 8-16,-24-4-7 0,-14 8 0 0,-47 8-9 16,-16 2 6-16,-27 10-14 0,-13-1-1 15,-13 6 4-15,-17-1 4 0,-6 2-9 0,-8 5-6 16,-9 1-2-16,-7 0-6 0,0 0-12 15,0 0-31-15,-37 18-28 0,17-6-40 16,-10 5-47-16,-10 5-63 0,7-1-68 0,6-4-164 16,3-2-151-16,8 0-93 0</inkml:trace>
  <inkml:trace contextRef="#ctx0" brushRef="#br0" timeOffset="44186.86">16993 6885 114 0,'0'0'3'0,"-14"1"-11"0,14-1-8 15,0 0 23-15,0 0 2 0,-10 4-6 0,10-4 4 16,0 0-3-16,0 0 4 0,0 0 1 16,0 0 9-16,43-4 3 0,-29 3 8 0,2-2 8 15,5 3-4-15,2 0-1 0,1-3-3 16,-5 6-7-16,8-6 7 0,-3 6-9 0,2-3 14 15,8 3-5-15,2-2 10 16,7 3-6-16,4-2 3 0,7 0-4 0,22 1-3 16,1 0 9-16,6 1-5 0,4-1-7 15,3-3-5-15,-7 4 11 0,4 0-9 16,-4-2-1-16,-3 3-1 0,-4-2 7 0,-5 0-10 16,-1 4 5-16,-16-6 0 0,-12 5-6 15,1-4-16-15,1 4 4 0,-7-3 7 0,-4-2 2 16,0 2 7-16,8 0 5 0,-8-2-1 15,10 3-5-15,8-2 2 0,-2 0 1 16,1-2-7-16,0 0 4 0,3 0 1 16,17 3-4-16,1-3 2 0,2 0-6 0,-4-3-8 15,-9 3 9-15,11 0-4 0,-11 0-2 16,-7 0 1-16,-3 0-4 0,1 0-1 16,-5 0 5-16,4 0-3 0,-13 3-4 0,2-3 0 15,5 0-1-15,-4 0 4 0,-4 3-1 16,7 0 1-16,-2-3 0 0,2 1 6 0,-10-1-7 15,4 3-1-15,0-3 0 0,0 3-2 16,2-3 1-16,-5 0 8 0,-1 0-4 16,4 1 9-16,0-1-2 0,-1 0-2 0,1 0-2 15,2 4 2-15,2-4 2 0,-1 0-4 16,6 0 1-16,-2 0-1 0,-8 0-5 16,18 0 5-16,-5 2-1 0,5-2 0 15,-4 0 1-15,7 0-5 0,-4 0 6 0,0 2-6 16,1-2 5-16,16 3-2 0,-10 0-2 15,-7-3-5-15,20 3 0 0,4-2 4 16,0-1 1-16,0 6-1 0,-1-5-5 0,1-1 3 16,-1 0 0-16,2 4-6 0,-2-2 5 15,-3-2 2-15,-3 2-8 0,-10-2 9 0,-7 6-3 16,-3-6-8-16,1 3 8 0,1-2 2 16,-4-1-5-16,2 3 1 0,-4-3 0 0,1 3-1 15,-1-3 2-15,8 1 2 0,-5-1 2 16,5 4-4-16,-7-4 2 0,3 2-4 15,23 0 2-15,-12 1-3 0,-12 0 4 16,1 0 0-16,1-2 5 0,-2 2-7 16,-2 0-1-16,3-2 0 0,-7 3 0 0,4 0-1 15,0-1 0-15,-1 0 6 0,-2 0-4 16,2-2-1-16,4 2 1 0,-3 1 2 0,-4 0-1 16,7-2 5-16,-6 0-4 0,2 4-6 15,-2-6 7-15,-8 3-1 0,10-2-4 16,-8 2 5-16,-2 0-1 0,-2-3 0 0,-1 5-1 15,0-5-3-15,-3 2 3 16,-3-2-2-16,-3 2 2 0,1-2 2 0,-1 3-7 16,0 0 3-16,2-3 3 0,-2 0-2 15,-2 3 5-15,2-3-10 0,3 0 8 0,-4 1-5 16,-3-1 5-16,3 3-4 0,-6-3 1 16,0 0 0-16,3 0-2 0,-4 0 6 0,1 3-1 15,-4-3-4-15,7 0 1 0,-2 0 1 16,-6 0 0-16,6 0 0 0,-5 1-3 15,-13-1 7-15,26 0 0 0,-13 0-8 0,4 4 6 16,-7-4-3-16,-10 0 2 0,17 2 4 16,-7-2 9-16,-10 0 4 0,0 0 5 15,23 0 2-15,-23 0 3 0,17 0-5 0,-17 0-1 16,10 0-1-16,-10 0-5 0,0 0 2 16,0 0-4-16,16 0-3 0,-16 0 3 0,0 0-4 15,0 0 0-15,14 2 0 0,-14-2 0 16,0 0-3-16,0 0-4 0,0 0 1 15,0 0-14-15,0 0-42 0,0 0-44 16,0 0-64-16,0 0-363 0,0 0-28 0</inkml:trace>
  <inkml:trace contextRef="#ctx0" brushRef="#br0" timeOffset="73674.28">10123 11026 1087 0,'-3'-7'186'16,"-5"-3"-83"-16,5 1 5 0,3 9-7 15,-6-10-8-15,6 10-18 0,0 0-26 0,-7-8-12 16,7 8-7-16,0 0 6 0,0 0 8 15,0 0 8-15,0 0 6 0,0 0 6 16,0 0 8-16,0 0-3 0,24 33 4 16,-18-18 3-16,1-1-4 0,2 10 8 0,2-5-3 15,-1 9-3-15,-4 1-3 0,8-1-9 0,-4 1 5 16,3-4-2-16,1-1-3 16,2 1-2-16,4-6 4 0,7 2 3 0,6-10-4 15,7-5 9-15,10-6-14 0,40-14 1 16,13-17 6-16,8-6-8 0,25-23 0 0,11-4-1 15,0 6-14-15,-8-5-3 0,-9 2-5 16,-37 18 1-16,-12 11-5 0,-8-3-3 16,-26 16 2-16,0-3-5 0,-11 5-6 0,-13 6 2 15,-3-3-7-15,-6 7 4 16,2 3-10-16,-6-2 2 0,-10 6-10 0,11-4 1 0,-11 4-2 16,0 0-29-16,0 0-42 15,0 0-28-15,-34 21-34 0,24-10-29 0,-3-4-26 16,3 4-36-16,-4-1-38 0,1 0-70 15,0-1-130-15,-4 1 33 0,4 1-130 0,-4 3-63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10:02:45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7676 3100 942 0,'-16'-8'93'0,"2"4"-6"0,4-2-18 16,-3 1 18-16,13 5-10 0,-23-10 1 16,12 7-9-16,11 3-5 0,-16-4-5 15,16 4-6-15,-17-6-4 0,17 6-4 0,-13-2-3 16,13 2-9-16,0 0 1 15,0 0 1-15,0 0 2 0,0 0 10 0,-14 15 1 16,14-15 3-16,17 22 8 0,0-7 0 16,9 6-3-16,8 6 2 0,16 3-1 15,16 5 2-15,-3 2-6 0,11-2-9 16,-1 1 5-16,5-4 0 0,-2-1-2 0,7-5-1 16,14-5 10-16,3-6-8 0,10 2-1 0,10-5 4 15,10-3-11-15,-4-8 8 0,7-1-3 16,-6 0-8-16,1-10 2 0,-2 1-13 15,-6-4 0-15,-7 2 2 0,-17-3-4 0,-22 2 2 16,-7-1 5-16,-7-2 0 0,-6-2 18 16,-15 2-4-16,-9 0-4 0,-3-3-1 15,0-2 0-15,-5 1-5 0,-4 1-3 16,-6 2-1-16,2 0 5 0,-4 3-11 0,0-2 5 16,0 1-13-16,-3 3 10 0,-1 3-5 15,1-2 5-15,-3 3-9 0,2-3-2 0,-2 5 2 16,-1-1-10-16,-3 6-2 0,6-10 3 15,-6 10-5-15,0 0-1 0,0 0-20 16,0 0-36-16,0 0-30 0,0 0-35 0,0 0-45 16,0 0-51-16,0 0-75 0,0 0-149 15,0 0-45-15,-23 25 49 0,13-19-119 0,0-2-55 16</inkml:trace>
  <inkml:trace contextRef="#ctx0" brushRef="#br0" timeOffset="11333.12">5916 3142 1249 0,'-10'-10'48'16,"4"-1"18"-16,-5 4-7 0,2 6 2 0,9 1-8 16,-18-6-13-16,18 6 11 0,-22 10 8 15,8 2 2-15,-5 11 6 0,-8 14 2 16,0 13 5-16,3 21 6 0,7 8 5 15,-2 7 6-15,13 6-2 0,9 4 2 0,3 1-1 16,10 6 1-16,5-3-12 0,9-3-1 16,3-4 0-16,3-6-5 0,8-6-6 15,-1 1 0-15,1-13-7 0,-1-5-1 0,0 0-3 16,-2-10-13-16,-8-13-3 0,3-7 3 16,-5 4-6-16,-5-10 3 0,-5-8-7 15,-5-6-4-15,-3 4-1 0,1-5-5 0,-2-3 0 16,-4-2-18-16,2-1-37 0,-10-7-52 15,13 5-84-15,-13-5-95 0,0 0-155 0,0 0-64 16,0 0 62-16,0 0-148 16,-27-36-68-16</inkml:trace>
  <inkml:trace contextRef="#ctx0" brushRef="#br0" timeOffset="11615.86">5726 4967 1605 0,'-6'25'-26'15,"6"-2"21"-15,-3-3 24 0,6-1 23 0,6 2 18 16,1-1 9-16,7 5 6 0,-1-3 5 16,11-3-2-16,0 2 1 0,20 1-1 0,-7-6 7 15,-4-7-8-15,15-6 3 16,-5-6-5-16,28-9-9 0,16-15-3 0,-8-6-10 16,2-2 3-16,-14-8-4 0,4 4-5 15,-8-9-2-15,-9-2-7 0,-8 0 2 16,-18 8-10-16,-11-1-3 0,-4-3-1 0,-5 7 1 15,-5 7-11-15,4 3 3 0,-10 8-5 16,3 3-18-16,1 3-36 0,-1 3-36 0,-3 7-18 16,0 5-27-16,0 0-43 0,0 0-55 15,0 0-110-15,0 0-95 0,7 30-127 16,-4-18-53-16</inkml:trace>
  <inkml:trace contextRef="#ctx0" brushRef="#br0" timeOffset="15052.87">1473 10550 1212 0,'-3'-13'85'0,"0"2"-4"15,-5 4 8-15,8 7-19 0,-3-12-11 0,3 12-9 16,-7-10-7-16,7 10-14 0,0 0-12 16,0 0 8-16,0 0-2 15,0 0 8-15,0 0-1 0,0 0-2 0,0 0 8 0,34 33 5 16,-14-19 6-16,-4 1 2 16,8 2 2-16,9 0-4 0,0-5 7 0,14 5 0 15,3-7 8-15,-3-8 9 0,26-2-8 16,7-12 0-16,17-9-5 0,20-12-4 15,25-17-1-15,5-13-11 0,7-2 1 0,-7-6-5 16,-7 3-2-16,-13 10-1 0,-21 15-6 16,-13 2-4-16,-13 7 2 0,-20 10-4 15,-10-1-1-15,-17 8 3 0,-6 5-11 16,-4 5 7-16,-5-1-6 0,-2 1 2 16,1 0-4-16,-4-2-14 0,-4 7-25 0,-9 2-24 15,24-6-16-15,-24 6 4 0,10-1-39 16,-10 1-32-16,0 0-42 0,0 0-48 15,0 0-85-15,14 15-357 0,-14-15-161 0</inkml:trace>
  <inkml:trace contextRef="#ctx0" brushRef="#br0" timeOffset="18049.55">4349 6178 1823 0,'-9'-6'-116'0,"2"1"25"16,-4-1 16-16,2 5 12 0,-4-5 54 0,-4-1 0 16,1 2 0-16,-1-2 43 0,-7 0 6 15,-3-2-5-15,-6 5 23 0,-7-4-6 0,-3 4-6 16,-24-2 4-16,11 6 7 15,2 0-4-15,-20 6-4 0,-5-2-4 16,5 8-8-16,-5 1 1 0,-15 2 4 0,7 5-6 16,-3 3 1-16,7-2-6 0,0 8 3 15,9 0-7-15,8 5-1 0,-1-1 4 0,1 9-4 16,6 2 6-16,6 1-3 0,0 3-1 16,21-9-5-16,0 7 2 0,0-4-4 15,9 1 1-15,5 1 5 0,5 2-8 0,4 4 7 16,10-8-3-16,0-2-3 0,7 14 3 15,10 2 0-15,6-4 1 0,6 14-6 0,15-4-3 16,2-6 5-16,22-6-2 0,2-3 1 16,3-7 8-16,7-5-2 0,4-3-7 15,5-10 6-15,4-1-1 0,8-10 1 16,-14-7 7-16,-2-4-4 0,23-11-3 16,-5-7 5-16,1-3-5 0,-5-15 3 0,-5-1-7 15,-4-5 0-15,-3-11 7 0,-5-8-11 16,-8 4 3-16,-11-7-6 0,-6-7 1 0,-11-4-1 15,-9-2-2-15,-14 0 1 0,-2-2 5 16,-8 3-1-16,-13 8 0 0,-10 5-2 16,-14-6-4-16,-6 3 4 0,-6 7-2 0,-8 9-4 15,-9 1-1-15,6 17 1 0,-6 7-4 16,0 7-9-16,-4 1-10 0,7 9-21 0,10 7-28 16,4 2-37-16,-5 5-41 15,5 2-37-15,6 2-57 0,7-1-108 0,3 7-120 16,2-4-147-16,6 2-111 0</inkml:trace>
  <inkml:trace contextRef="#ctx0" brushRef="#br0" timeOffset="25133.07">5279 8168 1185 0,'0'0'-3'0,"0"0"-1"0,0 0 87 0,0 0 4 0,0 0-6 16,0 0-2-16,30 12-8 16,-19-7-1-16,-2 0-8 0,4-2 2 0,8 1 4 15,2-1 3-15,7-6-4 0,13-8-3 16,41-10-5-16,12-12-7 0,7-5 0 15,1-5-9-15,23-11-1 0,-21 14-6 0,-2-6-1 16,-11 7-2-16,-3 2-7 0,-13 5-1 16,-27 7 0-16,-1 4-2 0,-11 7 0 0,-16 3-12 15,-1 1-11-15,-4 3-11 0,-7 2-24 16,-10 5-26-16,12-3-35 0,-12 3-54 0,0 0-62 16,0 0-457-16,0 0-163 0</inkml:trace>
  <inkml:trace contextRef="#ctx0" brushRef="#br0" timeOffset="28533.97">5626 9162 462 0,'-13'-2'55'0,"6"-3"11"0,-3 1-23 15,10 4 6-15,0 0-12 16,0 0-11-16,-17-4 2 0,17 4-6 0,0 0 12 16,0 0 25-16,0 0 10 0,0 0 12 15,0 0 11-15,54 10 3 0,-18-16 0 16,34-1-7-16,20-7-4 0,11-15-6 0,15-4-5 15,34-16-8-15,10-8-5 0,13-8-6 16,8-6-3-16,-9 7-4 0,2-4-6 0,-7 6-5 16,-7 6-2-16,-17 5-2 0,-42 19-3 15,-16 1-4-15,-4 4-1 16,-24 11-8-16,-18 4-19 0,-9 5-13 0,-9 0-24 16,-5 7-25-16,-6 0-22 0,-10 0-42 15,0 0-43-15,-10 17-385 0,-3-2-60 0</inkml:trace>
  <inkml:trace contextRef="#ctx0" brushRef="#br0" timeOffset="30233.99">3552 9619 1498 0,'-30'-12'-126'0,"-3"-1"7"0,6 4 17 0,2 4 30 16,-5 1 9-16,0 3 16 16,-8-2-8-16,5 6 12 0,-7-2 18 0,-3 8 4 15,-17 7 4-15,-3 1 4 0,6 8-1 16,3 4 4-16,-9 11-5 0,6 5 13 0,0 3 11 15,8 6 6-15,5 2 6 0,8 4-6 16,-4 5-4-16,13 2 28 0,0 1 2 16,4 0-1-16,10-11 1 0,10 0 3 15,3 1 5-15,6 2 0 0,7-3 6 0,7-2-2 16,10 5 2-16,18-6 7 0,15-5 3 16,10-6-1-16,10-10-3 0,4-9-1 15,13-5-3-15,6-8-1 0,11-9-7 16,6-8 1-16,-2-1-4 0,2-11-4 0,-3-3-2 15,-6-4-5-15,-5-5-2 0,1-5 1 16,-13-4-7-16,-10-5-1 0,-8-1-4 0,-9-2 7 16,-13-6 1-16,-4-2 6 0,-13-8 3 15,-13 3 0-15,-13 6 0 0,-8-1-2 16,-12-1-1-16,-8 5 4 0,-13-16-4 0,-9 10-3 16,-18 3-3-16,-9 1-6 0,-17 9-2 15,-13 2-2-15,-8 9-5 0,-11 8-3 0,-2 4-1 16,0 4-1-16,11 6 2 15,17 7-3-15,13-1 3 0,13 5-2 0,12 0-5 16,9 8-7-16,-1 0-6 0,10 6-27 16,3 3-33-16,4 2-35 0,3 6-51 15,6 0-70-15,5 4-223 0,9-4-120 0,-4 0-67 16</inkml:trace>
  <inkml:trace contextRef="#ctx0" brushRef="#br0" timeOffset="33519.96">5526 10244 1725 0,'-4'-19'87'0,"1"3"22"16,0 4 13-16,0 5-1 0,3 7-10 16,-3-15-17-16,3 15-5 0,0 0-14 0,-4-7-8 15,4 7-11-15,0 0-3 0,0 0 5 16,4 41 3-16,-4-20 5 0,3 6-8 0,-6 0 5 16,3 7-5-16,3-1 7 0,-3 3-9 15,3-1-5-15,-6 2-8 16,6-3 13-16,-3-5-17 0,0-1-5 0,3-2 0 15,-3-1-4-15,3-1 3 0,-3-6 0 16,4-2 2-16,-4-6 28 0,4 3 26 0,-4-1 34 16,0-12 25-16,3 7-12 0,-3-7-7 15,0 0-18-15,0 0-15 0,-14-42-11 16,11 15-7-16,0-11-8 0,3-16-12 0,-3-6-2 16,9-1-12-16,-3 1 2 0,0 2-8 15,1 1-6-15,3 7 0 0,-7 7-6 0,7 11-1 16,-1 6-6-16,-3-2-4 0,4 6-2 15,0-2-10-15,3 6-1 0,3 7 3 16,1-3 0-16,2 10-6 0,1 1 2 16,3 6-6-16,0 5 7 0,0 5-1 15,16 19-3-15,-6 5 5 0,-3 8-1 0,-3 5 1 16,-2 0 1-16,-1 2-6 0,2-2 8 16,-10 0-4-16,-6-9 0 0,0-9 4 0,-4-5-1 15,1-2-2-15,-1-2 6 0,0-5 6 16,0-3 20-16,-3-4 35 0,-3-3-3 0,3-8-12 15,-16 3-8-15,16-3-5 0,-41-18-7 16,2-8-3-16,-1-8-8 0,-1 0-2 16,5-7-7-16,-4 7 6 0,3-1-1 0,7 10-7 15,7 4 1-15,3 9-9 16,3-2-2-16,0 5-19 0,1 1-3 0,2 8-2 16,14 0-1-16,-30 14 4 0,14-3 3 15,5 6 0-15,5-1-5 0,-4 7 5 0,7-4 2 16,-3 5-3-16,9-5 0 0,0-1 2 15,0-4-2-15,4 4 0 0,2-3-1 16,2-5 2-16,8-3 1 0,2-1 3 0,-1-6 2 16,17-7 3-16,16-11 0 0,-3-2 2 15,0-2-2-15,-1 0 4 0,-5-2-1 0,-1-1-2 16,-6 7 4-16,-11 4-6 0,-2 2 0 16,0-1 4-16,-1 2-3 0,-10 4-6 15,7 3 1-15,0-2 2 0,-3 6 0 16,-17 0 0-16,40 10-2 0,-17 3 1 15,-2-1 4-15,-2 6-2 0,-2 4 1 0,2 3 1 16,-1-2-1-16,-1 4 4 0,-4-2 1 16,-1 0-4-16,-1-2 5 0,-4-4-1 0,-1-1 2 15,0-3-1-15,-2-2 9 0,3-3 0 16,0 1 5-16,-7-11 0 0,6 7-3 16,-6-7 4-16,0 0-7 0,0 0-3 0,0 0-1 15,6-28-4-15,2 13 4 16,-5-2-2-16,0-4 0 0,1 3-2 0,-1 1-2 15,0 2-3-15,4-3-1 0,0 4 3 0,-4 2-6 16,4 2 1-16,2-4-2 0,1 6 3 16,-3-1-5-16,3 1 0 0,-10 8 5 15,24-1 0-15,-24 1 0 0,26 7-2 0,-9-2 2 16,0 2 7-16,2 0-2 0,-2 1 0 16,-1 2-4-16,5 1 4 0,-4-4-2 15,-8-1 5-15,4-2 3 0,1-1 5 0,-14-3-1 16,37-10-1-16,-17-5 2 0,17-10-5 15,-1-7 0-15,-6-6 6 0,0-2-6 0,0-3 1 16,-9-3 3-16,-5 4-2 16,-2 2-2-16,-5 14 1 0,-6 1 1 0,1 4 2 15,-4 4-1-15,3 2 0 0,-3 0-6 16,0 5-4-16,0 10 0 0,-3-10 0 16,3 10-4-16,0 0 5 0,0 0-3 0,0 0 0 15,-4 39 0-15,8-18 1 0,-4 4-1 16,0 0 0-16,6 4 6 0,2 3-5 15,-5-1 5-15,6 2-3 0,-5-4 0 0,-1 3 4 16,11 1 5-16,-5-2-3 0,-2-6 4 0,-1 0 0 16,-6-3-10-16,5-2-15 0,-2-2-40 15,-6 0-26-15,-5 1-48 0,-5 1-58 16,-20 7-52-16,-11 1-40 0,-2 3-36 16,-11-6-38-16,-13 7-19 0,10-7-22 15,-3-3-4-15,-11 7-395 0,-2-4-284 0</inkml:trace>
  <inkml:trace contextRef="#ctx0" brushRef="#br0" timeOffset="33767.47">6013 10869 2190 0,'-30'7'-92'0,"10"1"50"16,0 1 39-16,10-5 41 0,-1 0 33 16,11-4 20-16,-16 0 13 0,16 0 6 15,0 0 6-15,-14 8-4 0,14-8 3 0,0 0 5 16,0 0 2-16,68-19-10 0,-9-2 5 16,18-4-10-16,13-1-9 0,13-8-2 0,1 1-11 15,2 1-4-15,5-5-11 16,-5 5 2-16,5-9-15 0,-9 8 1 0,-5-3-7 15,-7 3-3-15,-6 1-8 0,-24 8-2 16,-8 7-6-16,-14 2 0 0,-8 3-9 16,-8 2-22-16,-4 3-24 0,-2 1-31 0,-6 6-26 15,-10 0-36-15,0 0-36 0,7 10-40 16,-7-10-42-16,-17 24-67 0,1-10-153 0,-11 4-33 16,3 1 47-16,-16 6-151 0,7-1-91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10:03:45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16819 5447 1879 0,'0'0'-40'16,"-3"-7"16"-16,3 7 23 0,0 0 24 16,-3-11 9-16,3 11 9 0,0 0 3 0,0 0 8 15,0 0 4-15,0-12 2 0,0 12-6 16,0 0-4-16,0 0-3 0,0 0-8 15,0 0-4-15,-7-7-3 0,7 7-2 0,0 0-3 16,0 0 5-16,0 0 6 0,0 0 2 16,0 0-5-16,0 0 1 0,-3 37 2 0,6-27 3 15,-3 3-4-15,4-1 4 0,-4 3-2 16,-4 5 3-16,8-1 1 0,-1-1 4 16,-3 3-1-16,3 1-2 0,-3 3-2 0,0 0 4 15,0 3-4-15,-3-3-4 0,6 3 6 16,-3-3 0-16,0 0 4 0,0 1-10 15,0 2 3-15,3-3-2 0,4 3-4 16,-7-2 3-16,3-1-9 0,-3 4-7 0,0-2 6 16,0 1 3-16,-3-1-7 0,3 1 2 15,0-3 0-15,0 3 1 0,3-2 2 16,-6 2-5-16,6-3-5 0,-3 0 14 0,0 3-3 16,0-3 2-16,0-3-7 0,0 6-5 15,0-2 0-15,0 3 0 0,0-2 1 0,0 0 0 16,0 1-4-16,0 0-2 0,0 0 4 15,0-2-1-15,4-1-1 0,-4 3-3 0,0 0-3 16,-4-2-2-16,4-1 7 16,0 4-1-16,0-4-4 0,0 2 1 0,0 0-1 15,0-2 1-15,4 3-3 0,-8 0-1 16,8-3-3-16,-4 4 9 0,-4-1-5 16,4-3 0-16,0 10 3 0,0-8-4 0,0 4 2 15,0-3 5-15,0 1-15 0,0-1 12 16,0-2-1-16,0 5 2 0,-3 2 0 0,6-5-3 15,1 4 0-15,-4-6 1 0,0 5-6 16,0-4 1-16,0 4 3 0,0-3-1 0,-4 4-6 16,4-2 0-16,0-1 6 0,0 6-1 15,0-4 1-15,0 2 4 0,0 4-7 16,-3-2 1-16,3-3 5 0,0 3-1 0,-7-2-9 16,7 2 4-16,0-3 0 15,0 4-2-15,4-4 4 0,-8-7 2 0,4 7-1 16,-3-7 4-16,3 4-5 0,3 3 5 15,-3-6-3-15,0 5-4 0,0-1-1 0,0-3 1 16,4 6 0-16,-8-5 1 0,4-2-3 16,4 6 4-16,-8-1-4 0,8-6 7 0,-1 3-10 15,-3 2-1-15,0-2 6 0,0-2-4 16,0 5 1-16,0 4 2 0,0-5 2 16,3 5-2-16,-3-9 1 0,0 13 2 15,4-4-5-15,-4-9 5 0,0 10-3 16,0-5-1-16,-4 1 0 0,4-2-4 0,0 0 5 15,0-5-4-15,0 5 10 0,0-2-4 0,0-3-3 16,0 0 4-16,-3 1-4 0,3 5-2 16,-7-6 5-16,7 1-2 0,4 5 1 15,-4-3-2-15,-4 5-3 0,4-4 4 0,-3-1-5 16,3 4 6-16,0-2 5 0,-3 8-5 16,-4-3 0-16,4-2 0 0,-1 0 2 0,8 6 1 15,-8-4-11-15,4 2 1 0,0 1 9 16,0-3-8-16,0 5 9 0,0 0-6 15,4 10-2-15,-8 0 5 0,4-10 3 0,0-2-4 16,7-5 2-16,-3 3-1 0,-1 2 5 16,-3-6-9-16,3 1 3 0,-3 2 1 0,0-1 6 15,0 0-2-15,0-8 6 16,-3 12-12-16,0-2 7 0,-1 1 1 0,4-8 6 16,7 6-3-16,-7-3-1 0,-3 7 5 15,3-10-3-15,3 7 6 0,-3-1 0 0,3 0-2 16,-3 5 3-16,0-4 1 0,0-3-5 15,0 5 5-15,-3-1 1 0,6 1-5 16,-3-1 6-16,0 1 2 0,3-1-3 0,-3-2-4 16,-3 3 1-16,6-2-3 0,-3 1 4 15,0-2-4-15,0 1 4 0,14 13-6 16,-14-6 4-16,0-10 0 0,0 6-4 16,0-3-3-16,10 14 6 0,-10-6-1 0,0-5-6 15,0 2 1-15,0-1 1 0,0-4-2 16,3 21 9-16,0-6-4 0,-6-9 4 0,6-2 1 15,-3 2-1-15,4 8-1 0,-11 0-6 16,7-11 7-16,3 1-10 0,-6-2 2 16,0 12 3-16,3-10 3 0,-3-3 0 0,3 2-1 15,-4 0-1-15,8 1 1 0,-8 10 8 16,-3 0-2-16,7-8-4 0,0-2 7 0,-10 13 1 16,10 1-3-16,-3-8 0 0,6 8 2 15,4-1-5-15,-7-7-2 0,0-9 3 16,3 5-6-16,-3 12 1 0,4 0-8 15,-4-9 2-15,13 6 7 0,-16-8-6 0,6-2 1 16,7 9-2-16,-10-9-8 0,3-5 7 16,-3 2 3-16,14 6-9 0,-11-8-3 0,0-9-6 15,1-8-20-15,-4-1-19 0,3 0-18 16,0-5-44-16,-3-8-53 0,0-5-74 16,0 0-80-16,0 0-77 0,-10-30-148 0,7 5-35 15,-3-10 57-15,-8-18-423 0,4-4-418 16</inkml:trace>
  <inkml:trace contextRef="#ctx0" brushRef="#br0" timeOffset="1714.74">10762 9893 2561 0,'-16'0'-176'0,"16"0"29"0,0 0 21 0,-23 0 26 0,23 0 20 16,-13-3 20-16,13 3 14 16,0 0 7-16,-17 0 20 0,17 0 10 0,0 0 2 15,0 0 7-15,0 0 10 0,-13 0 0 16,13 0 4-16,0 0 6 0,0 0-1 0,0 0 9 15,0 0 1-15,0 0 6 0,0 0-2 16,0 0 3-16,0 0 7 0,0 0 2 16,0 0 1-16,0 0-1 0,0 0 4 0,0 0-3 15,36 4-3-15,-20-4-2 0,8 3 0 16,-1 0-1-16,11-2 3 0,-1-1-4 0,11 4 0 16,2-2 0-16,4 0-3 0,20-2 11 15,6 3 13-15,8-6-3 0,3 9 1 16,-4-6-7-16,11 0 3 0,-1 0-7 0,-3 3-5 15,0-3 0-15,-4 1-7 16,-2-1-9-16,-1 0 4 0,-7 0 3 0,8-1-2 16,0-2-4-16,-2-3 5 0,-1 6-9 15,-4-2 4-15,6-4-5 0,0 5 12 0,4-5-14 16,0 5 9-16,16-8-6 0,3 5 0 16,-19 4 4-16,0-4-8 0,3 3 6 0,-7-2-13 15,3-1 2-15,9 1 7 0,-13 3-5 16,2-3 0-16,3 0-1 0,-8 1 5 15,2-4-3-15,-5 2-4 0,-2 1 10 0,2 2-16 16,1-7 15-16,-1 8 0 16,-2-3 9-16,2-4-13 0,5 1 8 0,-12 2-5 15,12-1 6-15,-5 2-8 0,-3-3 2 16,1 2-1-16,-1 0 3 0,-7 1-2 0,5-5-1 16,2 2-1-16,-3 5-7 0,-4-5 6 15,8 5-3-15,6-7 1 0,-3 5 2 0,3-3-6 16,-4-2 6-16,8 0-3 0,-8 5 3 15,1-4-6-15,-4 1 7 0,-13 9-8 16,10-7 2-16,-2-4 0 0,-13 8-3 0,12-9 5 16,-7 8 0-16,-13-5-6 0,26 5-4 15,-10-5 9-15,8-1-9 0,2 2 0 0,-6-2 4 16,7-1-2-16,-19 5-5 0,19-3 4 16,-7 5-3-16,3-6 3 0,0 1-7 15,3 1 4-15,0-1 4 0,-2 5 0 16,2 1-5-16,0-6-2 0,1 5 3 0,-5-2 0 15,4 0 1-15,-2 1-3 0,-4-3 5 16,-7 1-2-16,-11 4-2 0,5 0-1 0,15 0 1 16,5-7 2-16,6 6-2 0,3-2-5 15,1-2 7-15,-5 2-2 0,12 1 7 16,19-3-6-16,-20 5 2 0,3 0-3 0,14 0 3 16,6-3-2-16,-2 0 4 0,1 2-11 15,-22 2 7-15,27-2 2 0,-27 1-2 0,0 1 2 16,-3-1-4-16,-11 3-1 15,5 0 5-15,-5-9-2 0,1 6-4 0,-1-4 6 16,5 7 0-16,-8-3-3 0,4-6-1 16,-4 4-1-16,7-3 4 0,-4 0 1 0,-3-1-5 15,1 5 2-15,-4-7 1 0,3 8-3 16,1-5 4-16,-8 1-5 0,7 3 8 16,-2-5-10-16,-1-1 5 0,-4 5-3 0,15-7 0 15,-5 8 4-15,11-6-6 0,-4 4 0 16,0-2 1-16,-3 5 7 0,7 0-2 0,0-9-6 15,-7 8 2-15,3 1 0 0,1-3-2 16,-8 6 0-16,1-3 3 0,-1 1 0 16,2-2-1-16,-26-5-3 0,-8 5 1 15,-4 1 4-15,-4-3-2 0,-3 0 1 0,-2 1 3 16,-8-1 5-16,1 1-13 0,-8 2 12 16,-16 0-7-16,30 2-1 0,-20-8 5 0,-10 6-2 15,23 0 3-15,-23 0-6 0,20 0 6 16,-20 0-1-16,21-1 1 0,-21 1-3 15,0 0 0-15,0 0-1 0,22 0-6 0,-22 0-12 16,0 0-15-16,0 0-27 0,5-6-33 16,-5 6-40-16,0 0-36 0,0 0-56 0,-44-9-70 15,31 6-107-15,-4-3-117 0,0 5 47 16,-3-5-251-16,0 2-215 0</inkml:trace>
  <inkml:trace contextRef="#ctx0" brushRef="#br0" timeOffset="3886.1">13099 6885 2000 0,'-10'-7'-95'0,"4"4"25"0,6 3 18 0,0 0 27 16,-14-8 11-16,14 8 21 0,0 0 9 15,-10-6 9-15,10 6 6 0,-6-1 6 0,6 1 4 16,0 0-7-16,0 0-5 0,0 0 5 16,0 0-14-16,-6-6 6 0,6 6-6 0,0 0-1 15,0 0 2-15,0 0-2 0,0 0-1 16,0 0 5-16,0 0 2 0,12 21 0 16,-5-17 8-16,-4 3-2 0,8 4 3 15,-2 2-3-15,-2-4 3 0,7 7 1 16,-5-1-3-16,4 4 1 0,5-2 2 0,2 7 0 15,-1 1-6-15,5 0 3 0,-4 0 0 16,7 9 2-16,3 1 3 0,-4-3-6 0,4 1 3 16,7 2 1-16,0 1 0 0,-4-1-5 15,0-6-2-15,0 7 5 0,1-4-1 0,2 0 0 16,-9-7-5-16,10 7 0 0,-4-1 5 16,0 2-8-16,-3-11 3 0,-3-1-3 15,6 11 2-15,-6-10 1 0,9 6-4 0,-6-3-6 16,-6-6-1-16,0 2 7 15,12 8-5-15,-9-4 3 0,-7-4-5 0,3-1 3 16,10 10-8-16,-9-9 10 0,2 0-8 16,-9 4-1-16,6-7 1 0,-3 4-1 0,4 0 0 15,-5 2 1-15,5-6 2 0,-1 3-3 16,1-3 9-16,3 1-10 0,-8 5 2 0,5-6 1 16,3 6 1-16,-4-2-1 0,4 1-4 15,-1-3 8-15,-3-1-22 0,1 5 16 16,6-5 1-16,6 6-6 0,-9 0 5 0,-3-5 4 15,-5-1-6-15,8 2 1 16,-3 0-3-16,2-4 2 0,1 5 1 0,0-3 2 16,9 6-6-16,1 4 8 0,-4-8-2 0,-6-3-2 15,16 7-7-15,-13-1 5 0,-3-7 3 0,-4 3-2 16,4 0 5-16,0-2-6 16,3 1 2-16,-4 1 3 0,0-2-6 0,1 0 4 15,0-1-3-15,0-1 3 0,-4 5 5 16,0-3-7-16,7-1 2 0,-10-2 0 15,7 3 2-15,0-7-8 0,0 6 4 0,-5 0 3 16,5-2-2-16,0 3 1 0,3-4-10 16,-10-2 9-16,10 4-5 0,0-1 0 0,0-3 3 15,0 1-1-15,4 2 6 0,-7-4-9 16,6 6 0-16,-6 0 3 0,-2-2-4 16,5-3 5-16,4 1-5 0,-4 5 8 15,0-1-2-15,4-2-1 0,-5 3-4 0,5-4 5 16,0 1-1-16,8 6 3 0,-5-4-5 15,-7-1 3-15,0 1-5 0,0-3 4 0,0 4 1 16,-3-3-1-16,0-4 0 0,3 6 1 16,-4 0-5-16,1-2 0 0,-1 0-2 15,4 0 2-15,-3-1 1 0,0 2-3 0,-1 0 2 16,4 1-6-16,-3-3 4 0,10-2-2 16,-10 6 3-16,6-4 2 0,-3 3 1 15,0 0 3-15,13 8-5 0,-10-9 1 0,-3 1-4 16,3 0 0-16,-6-2 6 0,6 3-1 15,-6-1-8-15,3-1 7 0,0 2-4 0,7 7 0 16,7-1 6-16,-8-8-8 0,-6 5 0 16,0-1 7-16,0-2-2 0,-3 1 5 15,9 6-4-15,4 3 2 0,-10-9 1 16,0-2 2-16,0 1-7 0,-3 6 3 0,-3-5 4 16,12 9-4-16,-6-6 1 0,0-2-5 15,7 5 8-15,-4-2-1 0,0 6-4 0,8-6-1 16,-1 2-3-16,-7-2 8 0,3 2-4 15,-2-4 2-15,3 4 0 0,3 4-1 0,-7-8 4 16,3 4-5-16,-6 0-1 16,-3-7-1-16,10 13-1 0,-7-9 3 0,6 6-5 15,-6-3 4-15,3 1 0 0,5 7-5 16,-12-8 0-16,11 6 7 0,-7 4 2 0,0-3-9 16,-1 4 1-16,9-4 3 0,-5 2 0 15,-6 1 1-15,6 1-6 0,-3 3 8 16,0-1-2-16,10 5 2 0,-4 0-6 0,15 4 1 15,-5 3 0-15,4-3 4 0,1 0-4 16,-12-6 0-16,18 9 4 0,-7 0 1 0,3 0 1 16,4 1-4-16,3-1 0 0,3 0-1 15,4 0 1-15,-1 0-1 0,4 7-3 0,4-6-7 16,5 2 5-16,2 0-1 16,2 4 9-16,-3 1-8 0,10-4 0 0,-7 3 1 15,11-3 7-15,-4 6 0 0,-10-7-4 16,3 1 0-16,1-1-2 0,-4-3 3 0,-1-3-1 15,5 0 5-15,-8-6-5 0,-13 0 2 16,8 1-1-16,-8-9 0 0,-16-2 2 16,-4-3-7-16,0-3 6 0,-9-5-3 0,-11-3-1 15,-7-2 3-15,5-2-5 0,-7-3-8 16,-5-2-13-16,7-1-21 0,-5 0-10 0,-1 1-18 16,-7-5-27-16,-3-3-33 0,6 4-34 15,-6-4-45-15,0 0-55 0,-36-17-71 0,17 2-180 16,-29-10 41-16,-5-5 49 15,0-4-213-15,-14-10-138 0</inkml:trace>
  <inkml:trace contextRef="#ctx0" brushRef="#br0" timeOffset="15716.28">13583 12615 1655 0,'-10'1'-54'0,"-1"8"16"0,11-9 3 15,-6 2 11-15,6-2 18 0,0 0 10 0,-10 7 14 16,10-7 6-16,-3 6 6 0,3-6 7 16,0 0 6-16,-3 7-3 0,3-7 2 0,0 0-6 15,0 0 4-15,0 0 3 0,0 0 5 16,0 0 7-16,0 0 2 0,0 0 8 15,0 0 4-15,0 0 3 0,30-10-1 16,-17 0 7-16,-7-1-3 0,8 0-8 16,-4-3 7-16,7 3 1 0,-1-4-11 0,-2 2-10 15,-1-2-3-15,4-2 0 0,6-1-10 16,3-1 0-16,-2-2-8 0,0 0-6 0,1 2 2 16,-1-3-3-16,3-1-4 0,-4 1 2 15,14-6 2-15,-10 6 5 0,-1 0 2 0,-2 1-5 16,9-8-9-16,7 1 0 0,-7-2-1 15,-6 5 4-15,-4 2-6 0,0 1 5 16,4 1-5-16,-4 2-1 0,1-1 5 0,-8 1-4 16,1 2-6-16,4 3 12 15,-5-5-9-15,-2 5 0 0,5-3 0 0,-5-2-3 0,2 5-2 16,1-3 1-16,6-3-6 16,-6 4 6-16,-4 2-4 0,4-5 0 0,-1 5 0 15,1-3 2-15,0-2-10 0,9 2 11 16,-2 1 1-16,-7-2-3 0,-1 2-2 0,1 0-6 15,2-1 6-15,-5 6-7 0,7-4 6 16,-5-1 5-16,1 4-2 0,-4-1-11 16,-4 4 6-16,5-4-4 0,2 1 6 15,-2-1-2-15,-1 1 2 0,8-1-2 0,-5-2 0 16,1 2-6-16,-1 1 13 0,1-2-2 16,0-1-10-16,3 2 2 0,-10 3 2 15,0-1 2-15,6-4-1 0,-2 8 4 0,-1-5-2 16,-2 2-9-16,-2-4 4 0,4 7-1 15,1-5 8-15,2-1-5 0,-2 3 8 0,-1-5-13 16,4 5 6-16,-4 1-5 0,-7-4 9 16,8 2-15-16,-4 3 7 0,4-3-2 15,2 1 12-15,-6 0-2 0,4-1-9 0,-2 3 0 16,2-3 14-16,-1 4-11 0,-2-3 4 16,2-4-1-16,0 7 0 0,-3-3-1 0,0 1-3 15,3 2 7-15,-6-4-6 0,3 1-6 16,-3 3 4-16,3-3 7 0,0-1-5 15,-4 1 5-15,4 2-8 0,1 1 12 16,-2-3-9-16,1 2-6 0,4 1 4 0,-4 0 2 16,-4 0-6-16,8-1 8 0,-4 1-2 15,-4-1-1-15,8-2 7 0,-4 0-9 16,-4 3 4-16,5-1 7 0,-1 1-8 0,-4 1-4 16,5-2 0-16,-5 1 5 0,7 0 0 15,-7 2-3-15,2-1 6 0,5-1-8 0,-10-3 12 16,7 2-10-16,0 4 2 0,0-3 6 15,0 1-3-15,-3-2-3 0,6 1 5 0,-3 0-1 16,-3 0-3-16,3 2-4 16,-7-2 9-16,7-2-8 0,-7 5 5 0,4-1 0 15,3-2-7-15,-7-2 8 0,4 1-3 0,0 1-7 16,-4 3 6-16,4-4 3 16,3 2-1-16,-4-1-4 0,2 3 5 0,-2-2 4 15,0-2-9-15,1 1 4 0,-4 6 1 16,8-8 2-16,-5 5-2 0,4-1 2 0,-4-2 1 15,5 1-10-15,-8 1 8 0,4-1-6 16,-1-1 2-16,5 3-4 0,-5-4 7 0,4 1-1 16,1 1-3-16,-5 2 2 0,4-4 0 15,-4 1-11-15,5 1 9 0,-5 2-4 16,4-4 10-16,4 1-1 0,-4 0 4 16,-1-2 1-16,5 1-3 0,-11 1-4 0,7 3-9 15,-4-4 7-15,2 2-1 0,5-1-1 16,-7 3 4-16,5-4-2 0,-1 1 3 15,-1 0-4-15,1-2 2 0,-3 1-3 0,3 0 4 16,0-1 1-16,0 0-2 0,0 2-3 16,3-2 11-16,-5 1-7 0,-2 1-1 0,0-3-1 15,4 2-4-15,-2 1 12 0,-2 3-8 16,0-4 2-16,1 1-3 0,-1 0 5 16,5-2-9-16,-5 5 12 0,4-1-4 15,-7-2 1-15,5 1-8 0,-2-1 1 0,4-1 5 16,-7 1-6-16,8 1 4 0,-8-2 1 15,7 1-1-15,-7 3 0 0,3-4 0 16,2 2 1-16,-2-1-4 0,-2 3 12 0,-4 4-11 16,9-15 2-16,-1 8-8 0,-2-2 14 15,1 1-8-15,-1 0-7 0,4-1 9 0,-3 1 7 16,3 0-6-16,-1-1 2 0,2 1 1 16,-1 0 0-16,0-3-1 0,0 4-3 15,-3 0 4-15,-4-2-4 0,3 1 3 0,1 1 2 16,-4 3-9-16,4-4 10 0,0 2-1 15,-4-1-7-15,-3 7 2 0,13-10-2 0,-9 2 3 16,-1 4-2-16,7 0 5 16,-7-5-6-16,4 1 1 0,0 4-3 0,3 0 5 0,-7-5 1 15,7 1-2-15,-3 1 1 16,0 3 3-16,-1-4 6 0,1 2-5 0,-1-1-6 16,2 3-5-16,-2-2 7 0,-3-2 4 15,4 1-4-15,-1 0 1 0,5 2-9 16,-8-2 8-16,3 0 1 0,1 4-3 0,-4-5-3 15,5 1 4-15,-2 1 1 0,0 2-3 16,1-2 1-16,-1-2 1 0,2 4 7 0,-8 4-6 16,13-10-2-16,-10 7 3 0,0-5 2 15,5 4-6-15,-8 4 1 0,9-10 1 16,-2 5-2-16,-4-1 1 0,3-1 5 16,5 3-5-16,-8-2-4 0,7-2-1 0,-7 1 6 15,8 3 2-15,-5-2-1 0,1-2 4 16,-1 1 0-16,5 3-4 0,-8-4 1 15,4 2-7-15,-1-1 8 0,1 3-2 0,-4-1-5 16,4-4 10-16,0 2-5 0,-1-2 2 16,1 4-5-16,3-6 7 0,0 7-4 0,-4-4-3 15,4 1 1-15,-3 0 1 0,3-1 1 16,-3-2 3-16,-1 3-5 0,5-1 6 0,-5-1-10 16,4 1 5-16,4-3 4 0,-5 1 2 15,1 0-4-15,4-1 0 0,-1 3 3 16,-7-3-7-16,11 1 3 0,-10-2-3 0,4 2 5 15,2-3-6-15,-4 2 4 16,5 3 0-16,-1-3 0 0,-2 1-2 0,-2 0 7 16,4-1-1-16,1 3-6 0,-1-3 2 15,-3-2-4-15,7 1 9 0,-4-2-7 0,4-3 5 16,0 6-5-16,-1-4-4 0,1 0 9 16,-4-2-9-16,0 4 5 0,4-2-7 0,7 0 9 15,-8 0 7-15,1-2-7 0,-1 0 2 16,1 1-6-16,4 0-2 0,-2-2 8 15,1 2-9-15,4-7 5 0,-2 4-1 0,16-12 3 16,-12 6 0-16,8-2-3 16,-8 2-3-16,-3 0 13 0,14-3-10 0,-7 3 1 15,-7 3 1-15,4-1 0 0,6-7 3 0,4 3 1 16,-7 2-6-16,-10 2 5 0,7 1-7 16,10-6 2-16,-11 3 2 0,1 3-2 15,6-12 0-15,-3 9 5 0,-7 6-3 0,18-12 0 16,-8 5 0-16,-6 1-3 0,-5 5 0 15,5-3 8-15,-3 1-8 0,-1-1 5 16,1 4-6-16,-5-6 1 0,8 1 7 0,-7 5-6 16,3-5 0-16,1 5 4 15,-4-3-1-15,0 2-8 0,6-2 5 0,7-11-3 16,-9 8 4-16,6-5 3 0,0 5-4 16,-10 2 3-16,4 1-9 0,9-12 8 0,-14 9-7 0,15-1 1 15,-11-5 15-15,1 12-10 16,-4-6-2-16,13-6 8 0,-6 6-5 0,-7 3-5 15,3 0 3-15,1 2-1 0,-5-3 0 16,19-6 6-16,-13 4-5 0,2 4 6 16,-3 0-4-16,12-5-1 0,-12 2 4 0,3 6-4 15,-4-3 0-15,0 2 4 0,0-2-1 16,-2 0-9-16,2 0 12 0,0 0-15 0,-3 2 7 16,7-3-1-16,-3-2 4 0,12-5-5 15,-3 4 6-15,-6-3-4 0,0 6 3 16,6-9 3-16,0 2-1 0,-6 4 4 15,-1 4-9-15,-2-1 0 0,2 0 0 0,-2-3 0 16,0 4 1-16,-2-1 2 0,11-7 3 16,-3 4-5-16,-6 4 2 0,0-4-3 15,-1 3 4-15,0-2-1 0,14-2-5 0,-11 1 1 16,-2 5-9-16,-1-1 18 0,4 5-11 16,-11-2 8-16,8-2 3 0,-7 5-5 0,2-7 11 15,-2 4-2-15,7-2-6 0,-5-1 3 16,-2 5 5-16,7-5-2 0,-8 4-2 0,8-4 0 15,-4-1 0-15,-4 4-8 0,1 4 8 16,-1-4-4-16,-2 0 12 0,2 0 7 16,-2 7 0-16,-1-7-4 0,0 1-4 0,1 2 0 15,-4 1-1-15,0 3-3 16,0-3 4-16,-4 3-8 0,4 1-4 0,-2 2 8 16,1-2 0-16,-6 3 9 0,4-1 2 15,-1 4 2-15,-1-5-2 0,-2 5-1 0,-3 4 3 16,6-12 0-16,-3 9-3 0,-3 3-1 15,7-8-1-15,-7 8-5 0,0 0 4 0,3-10 3 16,-3 10-13-16,3-7 2 0,-3 7-10 16,0 0-33-16,0-8-61 0,0 8-66 15,0 0-124-15,0 0-227 0,-16-6 1 16,2 6 62-16,14 0-217 0,-29 0-160 16</inkml:trace>
  <inkml:trace contextRef="#ctx0" brushRef="#br0" timeOffset="25567.68">16806 10957 1485 0,'0'0'22'15,"0"0"45"-15,0 0-5 0,0 0 13 16,0 0 3-16,0 0 1 0,-30 19 1 16,24-5 1-16,-5-3-1 0,5 3 12 0,-4-3 0 15,-4 7 11-15,-2 0 3 16,2 2-7-16,-2-2 8 0,2 0-4 0,1-2 0 15,-1 1 0-15,-2 7-6 0,2-6 6 16,1 1-10-16,1 1 2 0,-6 3-13 0,-2-2 2 16,4-3-8-16,-1 3-9 0,4-2 3 15,-4-2-9-15,4 1-4 0,-1-3-12 0,1 2 0 16,3-6-11-16,3 2 0 0,1-5-3 16,-1-1 3-16,-3 3-6 0,7-2-4 0,-1-4 0 15,1 2-8-15,3-6-5 0,-7 7-7 16,7-7-22-16,0 0-27 0,0 0-28 15,0 0-25-15,0 0-22 0,0 0-27 0,0 0-30 16,27-16-30-16,-17 8-29 16,4 0-9-16,-5-9-24 0,5 9-41 0,-1-2-34 0,0-4-317 15,1 2-157-15</inkml:trace>
  <inkml:trace contextRef="#ctx0" brushRef="#br0" timeOffset="25850.55">16656 11155 1842 0,'10'-15'-72'0,"-7"1"39"15,0 6 39-15,5-3 28 0,-5 4 14 16,-3 7 15-16,10-16 3 0,-10 16 0 0,3-9-2 16,-3 9-7-16,6-7 5 0,-6 7 2 15,18-3 5-15,-18 3 6 0,0 0-7 16,30 7 2-16,-14-4-1 0,1 2-2 16,-1 5 0-16,1-3 3 0,3 5-3 0,3-2-4 15,7 8 1-15,-10-5-13 0,1 5 4 16,-2-6-9-16,8 2-4 0,-7 1 0 0,-4 1-3 15,8-1-2-15,-7-4-14 0,-1 6 8 16,11-9 14-16,-7 6-5 0,10-3 6 16,-3-3-6-16,3 1-4 0,-10-5-12 0,3-1-28 15,-10-2-39-15,4-1-52 0,-4-1-62 16,1-5-75-16,2-1-111 0,-2-4-141 0,-1 0 38 16,4-3-170-16,-1 7-113 0</inkml:trace>
  <inkml:trace contextRef="#ctx0" brushRef="#br0" timeOffset="26499.44">18396 10868 1791 0,'7'-17'6'16,"-7"9"23"-16,3-3 20 0,1 4 17 16,-4 0 18-16,0 7 14 0,0 0 2 0,6-17 8 15,-6 17 6-15,0 0-1 0,0-8-10 16,0 8 1-16,0 0-4 0,0 0-7 16,0 0-10-16,0 0-7 0,3-11-7 0,-3 11-3 15,0 0 2-15,0 0-1 0,0 0 3 16,0 0-5-16,-13 40 0 0,6-22 10 15,1-1-5-15,-1 8-7 0,-3-2 3 16,7 9-17-16,-11 0 6 0,8 0-7 0,-4 1-2 16,0 1-3-16,3-8-3 0,1 6-5 15,2-7-9-15,1 0 5 0,0-1-2 0,-1-5-11 16,1-1-24-16,-1-4-25 0,1 3-39 16,3-9-38-16,-3-2-79 0,3-6-85 15,0 0-89-15,0 0-170 0,0 0 45 0,-10-23-272 16,7 14-249-16</inkml:trace>
  <inkml:trace contextRef="#ctx0" brushRef="#br0" timeOffset="26766.28">18266 10943 2213 0,'0'-17'9'0,"3"10"17"0,0-3 16 16,-3 2 8-16,4 0-2 0,0-3 3 0,2 4 2 15,1-3 1-15,6 0 2 0,-3-1 0 16,3 1-5-16,8-5 4 0,-2 5 0 0,1 1-4 15,7-1 3-15,3 2 1 0,0-2-8 16,-3 3-5-16,3-1-2 0,0 2-8 16,0 2-1-16,-7 1 1 0,0-1-4 0,1-2-4 15,-1 6-1-15,4-2-1 0,-7-4-2 16,0 6-4-16,0-1-7 0,-7-2 2 0,-13 3-28 16,30-4-39-16,-17 4-43 0,1-3-57 15,-8 0-64-15,-6 3-94 0,13-5-150 16,-13 5 44-16,14-6-128 0,-11 2-50 15</inkml:trace>
  <inkml:trace contextRef="#ctx0" brushRef="#br0" timeOffset="27400.42">19292 9318 1637 0,'0'-6'47'0,"0"6"9"0,0 0 9 16,0 0 2-16,0 0 1 0,0 0-4 16,0 0-4-16,0 0-4 0,0 0-3 0,0 0 6 15,0 0 3-15,0 0 3 0,-43 13 4 16,34-3 4-16,-15-1 4 0,7 7 4 16,-9 0 8-16,-4 18-4 0,-4-7-1 15,8 4-3-15,6-9-5 0,-1 0 1 0,2 6-10 16,2-3 4-16,4 0-11 0,-1-5-10 15,8 2 5-15,-4-4-4 0,7 0-6 0,-5-1 1 16,16 3 6-16,-5-6-13 0,4 7 6 16,2-4-5-16,5 1 2 0,-1 0-12 15,4-1 3-15,-1-2-3 0,1 0-8 0,3-4 6 16,0 6-6-16,-3-9 0 16,-1 6-1-16,8-4-4 0,-11-1 1 0,7 0-4 15,-7-2-8-15,4-6-39 0,-4 7-39 16,-2-2-49-16,-5-2-38 0,-3 2-53 0,-3-6-58 15,13 5-81-15,-5-3-144 0,-8-2 37 16,9 8-191-16,1-5-144 0</inkml:trace>
  <inkml:trace contextRef="#ctx0" brushRef="#br0" timeOffset="28232.8">18609 7828 1905 0,'0'-9'32'0,"0"0"31"16,0 9 20-16,0 0 0 0,-3-17-7 15,3 17-3-15,0 0-8 0,0 0 5 0,0 0 8 16,0 0 15-16,0 0 9 16,-16 29 2-16,5-8 2 0,-2 4 1 0,-1 1 9 0,8 10 5 15,-7 9-5-15,-4-2-4 16,1-4-7-16,5-2-5 0,1-1-13 0,7-5-3 16,0 1-3-16,6-6-18 0,0 2-1 15,4-3 5-15,-1-4-7 0,11-4 3 16,7-8-7-16,6 4-9 0,10-10 1 0,7-1-5 15,6-2-10-15,13-5 0 0,-12-1 3 16,-15 5-9-16,8-6-2 0,-7 4-2 0,-7-2-3 16,-6 2-20-16,-3 1-20 0,-4-2-31 15,-7 3-38-15,1 1-56 0,-1-3-47 16,-13 3-52-16,10-3-63 0,-10 3-141 0,0 0-82 16,0 0 55-16,0 0-262 0,0 0-229 15</inkml:trace>
  <inkml:trace contextRef="#ctx0" brushRef="#br0" timeOffset="29001.31">16549 7810 2136 0,'0'0'9'16,"0"-13"25"-16,0 13 33 0,0 0 18 15,0-15 12-15,0 15-6 0,0 0 4 16,0-13-7-16,0 13-6 0,0 0-8 0,0 0 10 16,0 0 2-16,0 0 10 0,0 0 3 15,14 28-3-15,-4-14-4 0,-1 5-2 0,5 6 14 16,-1 2-6-16,1 1-7 0,-1-2-3 16,1 6-5-16,2-7-6 0,1 0-4 0,2 0 1 15,-1-8-6-15,5-1 3 16,0-2-5-16,0-4 2 0,17-9-5 0,-6-1 1 15,6-7-5-15,3-1-10 0,20-10-4 16,-6-3-2-16,0-1-2 0,-7-3-5 16,0 1-7-16,-6 5-1 0,-8-2-3 0,-9 7-2 15,-8-1-6-15,-2 5-11 0,-1-1-21 16,2 3-19-16,-6-1-24 0,2 1-37 0,-4 4-50 16,-7-3-58-16,8 1-47 0,-11 6-54 15,0-8-72-15,0 8-186 0,0 0 61 0,0 0 53 16,0 0-232-16,0 0-175 0</inkml:trace>
  <inkml:trace contextRef="#ctx0" brushRef="#br0" timeOffset="29968.5">14683 8125 1991 0,'0'-7'20'0,"0"7"28"16,0-11 20-16,0 11 11 0,0 0 7 16,-6-14 6-16,6 14 8 0,0-17 9 15,0 17 12-15,0-8 11 0,0 8-6 0,6-11 0 16,-6 11-12-16,0 0-16 0,0 0-11 16,0 0-15-16,0-10-2 0,0 10-10 15,0 0-2-15,0 0-7 0,0 0-2 16,19 35-4-16,-1-23-5 0,-1 5-1 0,8 4-9 15,9-3 3-15,6 7-10 0,7 0 2 16,-7 0 2-16,0 0-3 0,0 0 0 0,-7-7-7 16,-6 1 1-16,-4-1-3 0,1-1 4 15,-8-2-5-15,1-1 1 0,-4 4-7 16,1-5 5-16,-8 5 8 0,-2 0 12 0,-4-1-4 16,-4 5 8-16,-6-3 2 0,0 5-2 15,-3-5 4-15,-20 12 3 0,-5-5-7 16,13-2 0-16,-5-6-8 0,-11 7 3 15,-5-6-7-15,12 1 2 0,-16-2-7 0,14-3 0 16,-1 0-6-16,4-2-15 0,3-1-21 16,0 1-29-16,3-5-53 0,0 1-54 0,7 0-67 15,1-2-74-15,1-1-75 0,9-1-163 16,-2 1 31-16,11-6 52 0,-6 1-219 0,6-1-167 16</inkml:trace>
  <inkml:trace contextRef="#ctx0" brushRef="#br0" timeOffset="30533.82">13910 9747 2032 0,'-8'-10'84'0,"8"10"27"0,5-15 29 15,-5 15-7-15,-5-12 1 0,5 12-2 16,0 0-23-16,8-10 1 0,-8 10-9 0,10-7-12 16,-10 7-3-16,0 0-11 0,30 0-2 15,-30 0 4-15,33 1-5 0,-10 5-10 0,1-1-6 16,6 0-3-16,-1 3-6 15,-2-1 0-15,3 3-14 0,-7-2 8 0,4 0-3 16,-3 6-2-16,-8-3-1 0,7 6-3 16,-10 0 2-16,1-2 0 0,-4 0 4 0,-10 2-6 15,6 1 2-15,-6 0-3 0,-3 4-4 16,0 3 5-16,-10 3-8 0,2-2-3 16,-2 2 6-16,-4 0-7 0,-2-2-1 0,2-1-26 15,4 0-28-15,-4-7-45 16,4 3-40-16,-11-2-47 0,11-3-41 0,-4 2-46 0,1-4-50 15,2 1-98-15,5-3-84 0,-5 4 47 16,1-4-211-16,0 2-145 0</inkml:trace>
  <inkml:trace contextRef="#ctx0" brushRef="#br0" timeOffset="31067.65">14557 11169 1968 0,'0'0'68'15,"0"0"6"-15,9 7-1 0,-9-7-4 16,0 0 3-16,27 4-1 0,-11-2-6 0,8-2 2 16,2 0-7-16,11-6 5 15,-4 6-4-15,4 4-1 0,10-4-1 0,-11 0 0 0,1 2-2 16,0-2-6-16,0 2-1 15,-4 1 3-15,3 3-3 0,-2-5 8 0,-4 6 2 16,-7 1-5-16,4 1 3 0,0-1-3 16,-5 6 6-16,2-3 8 0,-4 10 4 0,0 1 10 15,-6 3 3-15,-5 6 2 0,-2-1-1 16,0 5-14-16,-4 0 3 0,-6 16 1 16,-1-1-9-16,-2 0-2 0,-1-6-9 0,4-13-4 15,0 2-4-15,-4 1-5 0,0-5-8 16,0-4-7-16,4 3-5 0,-3-6-22 0,-1 1-18 15,4-3-29-15,-1-5-33 0,-6 0-55 16,7-1-45-16,0-1-49 0,-7-9-85 0,10 4-152 16,0-8-53-16,0 0 51 15,-11 3-284-15,11-3-239 0</inkml:trace>
  <inkml:trace contextRef="#ctx0" brushRef="#br0" timeOffset="35433.71">16253 13916 2166 0,'0'-11'-9'0,"0"11"24"0,0 0 23 0,7-18 20 0,-7 18 19 16,6-13 16-16,-3 9 12 16,-3 4 7-16,0 0 5 0,11-12 6 0,-11 12-2 15,0 0-10-15,3-9-4 0,-3 9 14 16,0 0 5-16,0 0 8 0,0 0-1 0,16 34 3 15,-13-12 0-15,5 0 2 0,-2 9-7 16,-6-2-5-16,7 6-1 0,-4 5-1 16,-3 0-9-16,-3 16-11 0,3-5-2 0,-3 2-7 15,-4 0-4-15,0-2-5 0,3-8-13 16,-2-7-6-16,6-1-8 0,-6-3-2 0,2-4-5 16,1-3-5-16,3-6-1 0,0 2-1 15,0-6-8-15,-3-2-12 0,0-1-15 16,-2-5-28-16,2 0-39 0,3-7-44 0,0 7-47 15,0-7-65-15,0 0-58 0,0 0-55 16,0 0-68-16,0 0-65 0,0 0-119 16,0 0 46-16,14-32-379 0,-11 22-392 15</inkml:trace>
  <inkml:trace contextRef="#ctx0" brushRef="#br0" timeOffset="35833.68">17143 13899 2728 0,'3'-9'81'0,"1"-1"23"0,-4 10 24 0,6-10-6 16,-6 10-1-16,0 0-10 0,0 0-11 15,0 0-14-15,0 0 4 0,0 0 17 16,0 0 8-16,0 0 6 0,-10 35 14 0,10-18 3 15,-10 10 5-15,7 1-3 0,-4 3-3 16,7 6-3-16,-6 13-6 0,-1 2-6 0,4-2-14 16,-5 8-3-16,5-4-11 0,0 2-4 15,0-5-8-15,0 5 0 0,-1-4-8 16,4-10-10-16,-3-3-7 0,3-10-13 16,0-1 4-16,0 0-4 0,-3-3-1 0,3-6-7 0,-4-1 3 15,0 0 0-15,1-5-6 16,3-1-1-16,0-5-17 0,0-7-23 0,-3 18-12 15,3-11-33-15,0-7-46 0,0 7-43 16,0-7-42-16,0 0-52 0,0 0-42 16,0 0-30-16,0 0-28 0,-27-18-45 0,18 10-40 15,-1-5-110-15,-4-5-1 0,1-1-383 16,-1-5-397-16</inkml:trace>
  <inkml:trace contextRef="#ctx0" brushRef="#br0" timeOffset="36183.83">16346 14109 2637 0,'-6'-10'-16'16,"-5"1"27"-16,2-1 23 0,2 2 26 16,4 1 12-16,3 7 18 0,-11-10 0 0,11 10 5 15,-3-10 5-15,3 10-22 0,0 0 4 16,0-12-9-16,0 12-2 0,0 0 8 15,40 19 1-15,-13 1 6 0,9 10 2 0,5 5 3 16,8 12-3-16,11 6 0 16,-6 1-9-16,9 2-6 0,-6-1-4 0,-7 1-6 15,3-5-3-15,-3-1-3 0,-10-10-9 0,-7-2-4 16,0-3 0-16,-6-10-7 0,-3-6-1 16,-10-1-1-16,-5-5 1 0,1-1-4 15,-4-1-5-15,8 2 0 0,-4-6-3 0,-4 0-16 16,5-2-16-16,-8 2-31 0,4-4-45 15,-1 1-60-15,-6-4-71 0,0 0-75 16,0 0-85-16,0 0-151 0,0 0 0 0,0 0 60 16,0 0-284-16,0 0-239 0</inkml:trace>
  <inkml:trace contextRef="#ctx0" brushRef="#br0" timeOffset="41433.39">15436 13977 2252 0,'0'0'72'0,"3"13"16"0,-3-13 13 0,0 0 25 16,0 0-6-16,0 0-7 0,0 0-5 0,-3 12-5 16,3-12-18-16,0 0 13 0,0 0-15 15,0 0-4-15,-7 7-5 0,7-7 4 16,-20 7-9-16,1-1 6 0,-5-1-7 16,-9 1-2-16,3-2-8 0,-7 0 4 0,-6 2-7 15,-24-1 1-15,10 2-3 0,11-7 8 16,-1 3-1-16,1-3 0 0,-5-3 4 15,5-1-2-15,-1 1 2 0,4-4-3 0,-20-8-4 16,12 0 3-16,-2-3-6 0,0-2 2 16,3-2-7-16,3 0-2 0,-3-9-2 0,6-5-3 15,5 0-7-15,-1 1-1 0,7-5-2 16,0 5-5-16,6-2-1 0,3 4-6 16,7 8-2-16,4 0 2 0,0 5-6 0,-1 2 3 15,5 1-3-15,2 2-8 0,0 1-11 16,0 6-24-16,7 0-36 0,-3-1-45 0,0 2-42 15,3 7-41-15,0-9-26 16,0 9-39-16,0 0-48 0,3-9-36 0,-3 9-88 16,0 0-93-16,13 0 55 0,-13 0-262 15,0 0-223-15</inkml:trace>
  <inkml:trace contextRef="#ctx0" brushRef="#br0" timeOffset="41901">14096 13430 2123 0,'0'0'21'15,"-3"-14"32"-15,3 14 19 0,-4-8 9 0,4 8-9 16,0 0 0-16,-6-8 4 0,6 8 3 16,0 0 17-16,-20 16 5 0,17 1-4 0,-8-3 7 15,5 5-4-15,-7 10-2 0,-1 1-7 16,1 0-2-16,-1 2 7 0,-2 8-8 16,-1-5-2-16,1 12-6 0,-4-4-9 15,10-12-6-15,-4 1-8 0,4-7-1 16,4-3-5-16,-2-1-5 0,5-5-1 0,0 0-6 15,-4-4 0-15,7-2-3 0,-3 0 4 16,3-10-9-16,0 0 1 0,0 0-5 0,0 0-3 16,0 0-3-16,0 0-4 0,16-48 1 15,-8 21 6-15,11-18-13 0,-2-2 2 0,4-6-3 16,-2-2 0-16,11-12-3 0,-3-1 0 16,6 6 3-16,-6 12-5 0,-4 2 2 15,0 8-5-15,-3 3 2 0,4 9-2 16,-11 8-1-16,1 2 6 0,-5 6-4 15,4 2 1-15,8 0-2 0,-1 5 0 0,-1-1-7 16,5 10 6-16,6-2-1 0,0 6 1 16,6 3 5-16,-2 6-11 0,3 8 4 0,6 4-1 15,0-1 5-15,-16-6 0 16,9 3 2-16,2 4-8 0,-16-5 6 0,2-5-17 0,-7-3-17 16,-4-4-26-16,-2 1-45 15,-2-4-35-15,-2-2-27 0,-4 2-29 0,0-4-60 16,-3-5-90-16,0 0-170 0,0 0 15 15,0 0 56-15,0 0-198 0,-3-28-136 16</inkml:trace>
  <inkml:trace contextRef="#ctx0" brushRef="#br0" timeOffset="44235.68">12370 5700 1876 0,'-27'-8'31'0,"10"-2"31"0,1 6 16 16,5-2 14-16,1 4 1 15,10 2 4-15,0 0 2 0,-12-5-5 0,12 5-4 16,0 0 6-16,0 0 9 0,0 0-2 16,0 0 4-16,0 0-6 0,0 0-4 15,0 0-4-15,36-12-6 0,-6 6-8 0,10-6-7 16,13-3-6-16,11-1-2 0,-1-6-10 15,-3 7-2-15,6-2-11 0,-2 2 0 0,-17 5-13 16,-11 2-24-16,1 1-27 0,-7 0-33 16,-7 4-32-16,-3-2-20 0,0 2-19 15,-7 1-20-15,4 2-12 0,-4 2-19 0,-13-2-13 16,17 3-9-16,-17-3-20 16,10 5-3-16,-10-5-21 0,0 0-415 0,0 0-156 0</inkml:trace>
  <inkml:trace contextRef="#ctx0" brushRef="#br0" timeOffset="44550.83">12946 5525 1869 0,'-13'3'-30'0,"0"-3"33"16,13 0 27-16,-17 1 24 0,17-1 16 0,-20 6 9 16,20-6-1-16,-13 1-3 0,13-1 1 15,-10 9 2-15,-1-1-1 0,11-8 9 16,-13 19 20-16,7 4 9 0,-2-1-8 16,-1 8 15-16,6 5-3 0,-7 18-1 0,10-9-5 15,0 12-8-15,0-1 0 0,0 5-5 0,0-3-2 16,3-3-6-16,0 0-6 15,4-2 1-15,-7-9-2 0,0-9-6 0,6 4-9 16,-9-9-9-16,3-4 5 0,3 0-11 16,-3-7 9-16,-3 3 14 0,3-6 13 0,-3-1 10 15,-7-1 1-15,-1-5-18 0,-8-5-8 16,-1-2-2-16,-14-5-8 0,11 1-2 16,-7-2-10-16,3-2-6 0,1-3-6 0,-1 0-18 15,4-1-10-15,6-1-23 0,-3-2-27 16,3 1-34-16,11-2-39 0,-1 0-65 0,4-3-64 15,10 1-57-15,-1-5-95 0,11-3-147 16,-1 1-33-16,11 2 63 0,-7 0-337 16,3 4-329-16</inkml:trace>
  <inkml:trace contextRef="#ctx0" brushRef="#br0" timeOffset="53384.41">18133 14387 2506 0,'0'0'43'0,"-14"-4"10"0,14 4 11 16,0 0 3-16,-13-6 3 0,13 6-7 0,0 0-16 16,0 0-2-16,0 0-10 0,0 0 8 15,0 0 5-15,0 0 8 0,27 22 7 0,-8-16-2 16,11-2 13-16,8-1 10 16,8-3 0-16,17-10-2 0,24-8-1 0,0-4-1 15,3-10-4-15,10-7-3 0,33-18-5 16,-7 0-10-16,2 0 1 0,-32 9-11 15,-2 0 0-15,-12 7-4 0,2-2-5 0,-11 8-1 16,-9 0-10-16,-18 6 0 0,-9 10 2 16,-10 2-5-16,0-1-4 0,-4 3-2 0,-10 5 1 15,1 0-5-15,-1-1 2 0,-7 3-24 16,5-3-28-16,-5 4-38 0,-6-3-40 0,0 2-47 16,-3 1-43-16,-8-3-58 0,-5 0-55 15,2-1-105-15,-5 2-93 0,-1-4 52 16,-4 3-197-16,-3-1-156 0</inkml:trace>
  <inkml:trace contextRef="#ctx0" brushRef="#br0" timeOffset="53667.68">19283 13490 1949 0,'0'0'40'16,"0"0"22"-16,-13-7-1 0,13 7 4 16,0 0-5-16,0 0 1 0,0 0 0 15,0 0-5-15,0 0 9 0,0 0 2 0,0 0 5 16,46 0-4-16,-13-3-3 0,8 0-5 15,5 3-5-15,1-2-6 0,-1 2-4 0,-2 2-7 16,-1 1-4-16,0 0 0 16,-2 4 1-16,-8 3 2 0,0 5-2 0,-6 0 8 15,-4 2-4-15,0 2 0 0,-6 6 6 16,0 4-8-16,-14-4-17 0,0 2 18 16,-3 3 3-16,-3 2-4 0,-4 4 5 0,-2 10-4 15,-1 3-1-15,-4-6-13 0,1-10-10 16,-1-2-40-16,5-4-40 0,-5-2-43 0,1-2-46 15,3-5-77-15,-4-6-101 0,1 1-166 16,-1-4 51-16,8-3-164 0,-4-2-112 16</inkml:trace>
  <inkml:trace contextRef="#ctx0" brushRef="#br0" timeOffset="57551.67">20810 5410 1778 0,'6'-20'-6'0,"1"2"22"16,2 0 19-16,5 4 19 0,-4-6 11 16,10-3 9-16,10-9 1 0,7 2 12 15,2-1 5-15,2 2 5 0,2 1-5 0,4 3-4 16,-1 3 3-16,-3 4-1 0,-2 3-11 16,-11 5-4-16,0 3-10 0,0 2 0 0,3 2-9 15,-3 3 2-15,0-2-7 16,0 7-10-16,10 3-1 0,-3 4 8 0,-1 1-6 15,11 6 2-15,4 6-4 0,-5 3-4 16,-7 4 3-16,2 3 8 0,-8 1-6 0,-3 6 3 16,-3-1 3-16,-11 8-9 0,5-2 4 15,-15 0 4-15,-3-1-1 0,-6 4 4 16,0-8 1-16,-14 6-1 0,-3-2 2 0,0-3 5 16,-13 0 4-16,-4-4 3 15,-7-3-1-15,5-4 5 0,-12-4 0 0,2-6-1 0,-11-1-6 16,0-4-7-16,-7-2-2 15,17-7-2-15,-16-1-3 0,12-4-1 0,8-3-7 16,-5 0-2-16,8-5 5 0,-4 0-7 16,-13-7-5-16,7-5 1 0,3 1 2 15,6-9-3-15,5-3-4 0,5-4-2 0,1-11-1 16,6 4-6-16,11-4-3 0,6 5 0 16,6 2-5-16,1 0-4 0,10-19-3 0,-1 5-13 15,11-3-12-15,7 3-24 0,9-10-19 16,-6 13-27-16,12-6-35 0,1 16-41 0,4-1-38 15,-1 3-40-15,-3 5-41 0,-3-1-57 16,-4 10-74-16,-10 9-118 0,1 1 46 16,-4 5-226-16,-1 6-210 0</inkml:trace>
  <inkml:trace contextRef="#ctx0" brushRef="#br0" timeOffset="57934.71">20943 5717 2064 0,'-21'0'-20'0,"5"-2"29"15,-1-2 21-15,4 0 11 0,13 4 4 16,-17-12 0-16,14 3-7 0,0 1 1 0,3-5-8 16,3-5 11-16,11-1 9 0,8-5 1 15,16-10 3-15,2 4 3 0,6-3-1 16,21-4 0-16,-14 9 1 0,7 6 1 0,-3 6-3 15,-10 7-2-15,-1 4-1 0,-6 7-2 16,0 3-3-16,13 13 3 0,-3 3 3 16,-2 13 6-16,-12 6-2 0,7 17 13 0,-10 1 2 15,-9-5 6-15,-7 1 3 0,2 4-12 16,-2-6-1-16,-4 1-4 0,4-3-9 16,-4-3-5-16,1-10-1 0,-1-6-2 15,-3-5-6-15,0-2-3 0,3-5 1 0,-3 2 3 16,7-6-8-16,-4-8 2 0,7 0-6 15,4-1-30-15,-8-6-43 0,8 0-66 16,-1-6-82-16,4-1-95 0,-8-4-136 0,8 0-116 16,-6-3 38-16,-5 3-248 0,4-4-238 15</inkml:trace>
  <inkml:trace contextRef="#ctx0" brushRef="#br0" timeOffset="61972.97">12843 12787 3748 0,'3'-12'182'15,"-3"12"-43"-15,0 0-48 0,-3-13 1 16,3 13-28-16,0 0-26 0,0 0-10 16,0 0-3-16,0 0 4 0,0 0 8 0,6 35 9 15,-9-10 20-15,0 8 8 0,3 3 6 16,-7 14-1-16,4 6 1 0,3-3 6 0,-3 5-3 15,-1-7-7-15,8 2-1 0,-4-10-6 16,0-8-12-16,0 0 2 0,0-5-4 0,0-2-5 16,0-3-5-16,0-3-2 0,0-2 3 15,0 0-14-15,3-6 6 0,-3 2-9 16,-3-4 3-16,3 1 2 0,0-4-7 16,-8 2 3-16,8-11 2 0,4 14 3 0,-4-14-4 15,0 0-6-15,0 11 7 0,0-11-3 16,0 0 0-16,0 0-12 0,0 0 3 15,0 0 0-15,-4-50-7 0,1 30-2 0,6-8 0 16,-3 1 6-16,-3-10-7 0,3-1 0 16,-3-16-8-16,3 10 1 0,0-12-5 0,6 2 7 15,-6 0 6-15,8-2-9 0,-2 1-2 16,-9 10-2-16,16-7 10 0,-3 2-1 16,4 0 3-16,-1 2-5 0,-3 11-9 15,0 6 2-15,3 2 4 0,4-1 4 0,-4 5 0 16,4 0-4-16,-1 0-7 0,1 2 5 15,7 4-1-15,-2-2-5 0,-1 6-3 0,-1 5 1 16,10-2 1-16,-3 3 3 0,-5 5-1 16,5 7-5-16,-3-3-3 0,6 5 8 0,0 2 6 15,0 7-18-15,-3 3 2 0,-4 2 11 16,-3 4 1-16,0-1 2 0,-10 3 1 0,-4 5 2 16,-2-2 0-16,-4 0 2 0,-7 1 4 15,-13 14-3-15,-3-7 1 0,-4 0 2 16,-9-1 5-16,-1-2-5 0,-10-6 0 15,1 1-2-15,2-1-4 0,-2-4-18 0,-1-3-16 16,7-3-19-16,3-4-24 0,4 2-32 16,3-3-40-16,-3 1-45 0,6-1-47 15,7-2-56-15,-4 0-45 0,2-2-60 0,5 2-93 16,4-3-98-16,2-2 61 0,4 1-394 16,7-6-405-16</inkml:trace>
  <inkml:trace contextRef="#ctx0" brushRef="#br0" timeOffset="70218.35">9503 9743 2688 0,'0'0'5'0,"-4"-17"24"0,4 17 25 16,0-8 2-16,0 8 7 0,0 0 0 0,4-17 2 15,-4 17 4-15,0 0 7 0,0 0 15 16,0 0 2-16,10 31 9 0,-7-13 5 16,0 7-3-16,1 1-5 0,-4 8-2 0,3 6-1 15,8 10-6-15,-8-7-3 0,0 11-4 16,-3-1-8-16,0-10-4 0,3-6-4 16,-3 1-10-16,3-5-6 0,1-4-5 15,-1-2 0-15,-3-4-8 0,3-3 1 16,0-2 0-16,-3-6 0 0,0 1 1 0,0-5 1 15,0-8 3-15,0 17-1 0,0-17-2 0,0 0-9 16,0 0-3-16,0 0 0 0,0 0-6 16,5-56-5-16,-10 28 4 0,10 1-7 15,-10-12-3-15,10-11-1 0,-5-3-2 0,3-3-1 16,0 4 2-16,0-4-4 0,0 6-2 16,4-1 3-16,-1 2 1 0,-1 8 0 15,1 7-5-15,4 2-1 0,-7 3 1 16,8 7-2-16,-5-3-2 0,0 7-2 0,-2 3-4 15,5-2 0-15,-4 6 0 0,-2 4-1 16,3 0 2-16,-6 7 0 0,0 0-3 0,0 0-5 16,37 17 6-16,-24-2 0 0,1 3 5 15,-5 7 0-15,5 7 1 0,-1-2 1 16,4 12-1-16,-4 4 0 0,4-2 10 0,-4 1-6 16,-3-8 0-16,0-5-4 0,0 1 2 15,-3 1 1-15,-1-9 3 0,1 0-3 16,0-3 0-16,-4-5 8 0,4-5 0 15,-1 3 7-15,-2-6 10 0,-1-1 23 0,-3-8 1 16,10 8 4-16,-10-8-15 0,0 0-3 16,24-16 1-16,-11-2-7 0,1 0-3 0,2-9 1 15,7-10-7-15,4-5-3 0,-8-2-2 16,5-4 2-16,6 4-6 0,0-20-2 16,3 18 0-16,-6-2 1 0,0 6-5 0,0 3-1 15,-8 7 1-15,-2 13-1 0,-7 1-4 16,4 4-5-16,-5-3-7 0,-2 10 5 0,7 3 2 15,-14 4-4-15,0 0-3 16,0 0 9-16,30 28 0 0,-24-6 4 0,1 6 3 16,-1 5 19-16,-3 17 10 0,-3 9 13 15,0-1 14-15,-3 0 14 0,-7 9 5 0,1 8 9 16,-5-17 1-16,4 0 0 0,4 1-14 16,-8-8-5-16,4-2-3 0,1-10-11 0,1-6-1 15,2-8 0-15,2 0-9 0,1-8-2 16,-3 1 3-16,2-3-2 0,4-4 10 15,-3 0-13-15,-1-4-11 0,4-7-31 0,-3 13-51 16,3-13-52-16,0 0-43 0,0 0-47 16,0 0-60-16,0 0-58 0,0 0-71 15,0 0-66-15,0 0-56 0,30-20-167 0,-27 15 73 16,1-2 56-16,3 0-406 0,-4-2-426 16</inkml:trace>
  <inkml:trace contextRef="#ctx0" brushRef="#br0" timeOffset="73186.53">24126 9037 2744 0,'3'-19'-4'0,"1"1"29"0,-1 11 27 16,-3-4 22-16,0 11 15 0,4-14-3 15,-4 14-2-15,3-13-5 0,-3 13-7 0,0 0-18 16,0 0 2-16,0 0-1 0,0 0 16 16,0 0 10-16,23 32 11 0,-16-9 10 15,3 10 0-15,0 17 6 0,-7 4-3 16,4-1 6-16,-4 7-9 0,0-1-5 0,1 4-11 16,-1-2-10-16,-3-3 0 0,-3 1-6 15,-1-4-9-15,4-13-2 0,-3-5-8 16,0-1-6-16,0-9-23 0,3-2-33 0,-4-6-20 15,4-2-23-15,0 0-20 0,4-9-68 16,-8-1-85-16,4-7-64 0,0 0-70 0,0 0-85 16,17-40-120-16,-3 12 57 0,2-11-264 15,7-10-261-15</inkml:trace>
  <inkml:trace contextRef="#ctx0" brushRef="#br0" timeOffset="73535.78">24756 9151 2256 0,'13'-8'17'0,"-5"0"13"15,-2 5 2-15,-6 3 5 0,0 0-8 0,0 0 2 16,0 0 4-16,0 0 6 0,0 0 7 16,0 0 4-16,-41 33-3 0,22-22 7 0,-11 7-1 15,0 0 4-15,-24 7 1 0,8-2-3 16,-11-1 10-16,1-4-5 0,2-3-3 16,0-4 0-16,8-2-5 0,10-1 1 0,6-1-8 15,3-6 3-15,7 5-4 16,0-3 1-16,3-1 3 0,4 1-5 0,13-3-14 0,-17 3 6 15,17-3-11-15,0 0 11 0,0 0-12 16,0 0 3-16,33 17-10 0,-9-9-6 16,9 6 16-16,4-2-6 0,13 12 3 15,-4 1-6-15,21 8 5 0,-14 1-9 0,-6-4-1 16,6-1 3-16,-9 3-3 0,2-3 1 16,-2 1-8-16,-7-3 1 0,-7-4 11 15,6 2-3-15,-9-3-8 0,-7-3-1 0,-4-5-35 16,-2-4-42-16,-4 0-36 0,0-2-36 15,-4 0-38-15,-2-4-74 0,-4-4-119 0,0 0-144 16,0 0 49-16,0 0-185 0,0 0-149 16</inkml:trace>
  <inkml:trace contextRef="#ctx0" brushRef="#br0" timeOffset="77319.53">21596 12587 2087 0,'3'-4'172'0,"-3"4"-7"0,3-8 0 16,-3 8-14-16,0 0-8 0,8-10-12 15,-8 10-13-15,0 0-11 0,0 0-15 0,0 0-11 16,0 0-10-16,0 0 3 0,0 0-3 15,0 0 9-15,3 37 6 0,-6-19 4 16,-5 3 13-16,2 8 0 0,-7 3 7 16,2 16 3-16,-5 2 3 0,-1 2 8 0,4 1 1 15,4 0-3-15,-9 5 1 0,5 1-7 0,-7-4-6 16,7-1-2-16,-1-1-10 16,8-3 1-16,-4 0-7 0,7-12 6 0,-1-4-23 15,8-6-3-15,-1-3-2 0,-3 0 2 16,10-3-11-16,-4-1 9 0,8-4-5 0,2-2 12 15,8-2-5-15,6-1-3 0,10-4-6 16,4-3-2-16,5 0-7 0,1-2-7 0,23-3-4 16,-13-3-7-16,-13 3 3 0,-4-3-5 15,-3 1-4-15,-7-1-9 0,5 3 1 0,-8-2-13 16,-8 2 4-16,2-4 0 16,-4 4-2-16,-7-1 1 0,-13 1-5 0,34-3 3 15,-21 3-6-15,-13 0-22 0,20-3-20 16,-20 3-11-16,17 0-17 0,-17 0-23 15,13 0-18-15,-13 0-27 0,10-1-26 0,-10 1-41 16,0 0-51-16,0 0-37 0,0 0-49 16,13 4-69-16,-13-4-139 0,0 0-75 0,0 0 60 15,-23 10-459-15,13-7-496 0</inkml:trace>
  <inkml:trace contextRef="#ctx0" brushRef="#br0" timeOffset="79519.87">6003 6510 2914 0,'0'0'-45'0,"-14"-7"25"15,14 7 17-15,0 0 7 0,0 0 3 16,-13-6 2-16,13 6 0 0,0 0-2 16,0 0 8-16,0 0 6 0,0 0 14 0,0 0 2 15,60 7 12-15,-17-11 4 0,28-6-2 16,25-13-1-16,21-15-2 0,53-13-9 0,23-17 4 15,17-10-8-15,70-29-4 0,-10-3 2 16,-69 24-7-16,-12 2-3 0,-22 4 0 16,-17 7-11-16,-17 6 5 0,-43 17-1 15,-16 10 1-15,-25 9-8 0,-5 5 5 0,-4 1-1 16,-13 8 1-16,-7 3-9 0,-4 3-2 16,-3 3-20-16,-2 2-27 0,-2 4-20 0,-9 2-25 15,0 0-34-15,0 0-39 0,7 15-66 16,-7-8-79-16,0-7-150 0,-7 19 30 15,4-8-150-15,-3-1-78 0</inkml:trace>
  <inkml:trace contextRef="#ctx0" brushRef="#br0" timeOffset="84669.85">16693 4404 1665 0,'-13'-12'-5'0,"9"5"15"0,4 7 17 15,7-24 16-15,-4 8 7 0,13-8 7 16,5-2 3-16,12-8 7 0,7 1 3 0,0 0 10 15,10-2-3-15,0 4-4 0,1 5 4 16,-2 2-9-16,1 5 0 0,-10 5 6 16,0 8-1-16,-10 1-7 0,3 2-13 15,-3 6 8-15,0 2-7 0,0 1-1 16,0 13-2-16,14 6-3 0,-14 6 4 0,-3 10-10 16,-5 1 4-16,-11 7 5 0,2 1-5 15,-10 0 10-15,-6 1-3 0,-10 2 1 0,-1 5 6 16,-5-6-10-16,-8-4 15 0,-14 9 0 15,8-18 7-15,-3 0 14 0,-14-4 2 16,3-5 1-16,1-5-6 0,-8-5-4 16,-2-8-6-16,5-5 4 0,5-1-7 15,2-12-3-15,1 5-6 0,-17-16-4 0,20 3-6 16,-7-11-10-16,14 6-2 0,3-14-6 16,6 3 0-16,18-3-9 0,3 1-9 0,3-7-10 15,9-15-7-15,9-6-20 0,8-5-16 16,14 3-17-16,-7 2-31 0,11 3-31 0,9 7-37 15,-9 14-38-15,-5 4-51 0,1 1-75 16,4 9-110-16,-7 7-98 0,-4 8 41 16,-6 7-242-16,-1 3-219 0</inkml:trace>
  <inkml:trace contextRef="#ctx0" brushRef="#br0" timeOffset="92386.12">11643 9300 2128 0,'-30'0'20'0,"30"0"19"0,-21 0 21 15,21 0 7-15,0 0 7 0,-22-3 4 0,22 3-3 16,-21-4-8-16,21 4-2 0,-17-3 6 16,17 3-1-16,-13-5-1 0,13 5 14 0,-17-10-9 15,11 3 0-15,-4-1 3 0,1-1-4 16,-2 1 4-16,1-9 1 0,0 3-9 16,-3-4-6-16,0-1 0 0,-1-1-6 15,1-9 0-15,-1 3 3 0,1-5-3 0,-3-12-2 16,-1 4 0-16,0-5-5 0,4-6-1 15,-4 1-1-15,4-2-1 0,3-2-2 16,4-2-6-16,-2 2 0 0,5-4-4 0,6 1-2 16,-3-1-5-16,11 2 6 0,-1-2-10 15,-1 1 1-15,15-13-1 0,-1 4-6 0,11-1 0 16,-1 7 0-16,10-1-3 0,1 0 2 16,-1 2-5-16,7 1 1 0,7 4-4 15,-5 0-4-15,-1 9 4 0,-8 4-2 16,1 5 1-16,2 0-2 0,-2-1-2 0,-5 10-1 15,-2-2-2-15,-4 3 0 0,-9 10-3 16,-4-1 7-16,-1 4-1 0,2 5-3 16,-8-3 3-16,1-1-4 0,-5 7 1 0,2-2-1 15,2 4-2-15,-7-4 5 0,-6 6-5 16,17 0-11-16,-17 0-12 0,13 4-26 0,-13-4-25 16,14 4-48-16,-11 5-40 0,-3-9-43 15,0 12-44-15,0-12-59 0,-10 13-92 0,7-6-125 16,-4-2 53-16,-3-3-216 15,0 6-183-15</inkml:trace>
  <inkml:trace contextRef="#ctx0" brushRef="#br0" timeOffset="92753.69">11839 7285 2002 0,'-3'-7'4'0,"3"7"19"0,-10-9 10 16,10 9 1-16,0 0-2 0,-10-9-5 15,10 9 3-15,0 0 4 0,0 0 4 0,0 0 1 16,0 0 4-16,40-3 3 16,-16 3 0-16,9-3-2 0,10 2-5 0,1-2-3 0,26-5-4 15,-17 2-1-15,-7 5-7 16,-2-2 1-16,-1 0-4 0,-3 2 1 0,-7 1 4 16,0 1 0-16,-9 2-1 0,0 1 4 15,-4 10 6-15,-4-7 16 0,-2 11 3 16,-11-1 4-16,0 6 6 0,-6 4-3 0,0 6 2 15,-14 11-2-15,-4-2-7 0,-9 4-9 16,0 0-5-16,5-2 14 0,-16 12 3 0,14-16-5 16,1-3-6-16,3-10-10 0,-4 10 4 15,10-6-8-15,-3-6-2 0,10-7-12 16,-3-1-31-16,-4 1-36 0,10-3-39 0,1-1-43 16,-1-3-45-16,4-2-53 15,-4 0-60-15,3-2-138 0,4-7-36 0,0 0-182 16,0 0-143-16</inkml:trace>
  <inkml:trace contextRef="#ctx0" brushRef="#br0" timeOffset="95403.78">21676 6185 1903 0,'-3'9'45'0,"-8"4"37"15,8-1 19-15,-3 1 11 0,3 5 6 0,-1-1 0 16,8 1 5-16,-1-3 11 0,6 4-6 15,5-2-2-15,13 1 7 0,3 0-5 16,27-8-7-16,16 0-9 0,14-10-9 0,30-6-13 16,9-2-13-16,7-10-5 0,41-7-12 15,-5-3-5-15,-39 6-13 0,-6-3-14 0,-4-3-17 16,-7 6-19-16,-13-6-3 16,-13 3-16-16,-7 0-14 0,-16 4-12 0,-15 4-7 15,-8 5-10-15,-16 2-15 0,-1 5-38 16,-10-2-32-16,-4 4-28 0,-10 3-49 15,0 0-68-15,0 0-192 0,-48 0 34 0,23 4-129 16,-5 2-86-16</inkml:trace>
  <inkml:trace contextRef="#ctx0" brushRef="#br0" timeOffset="96920.26">1746 10662 1788 0,'0'0'85'15,"0"0"1"-15,-17-7-7 0,17 7-1 16,0 0 1-16,0 0 9 0,0 0-2 0,0 0 13 16,0 0-3-16,0 0-1 15,57 21-1-15,-27-13 6 0,13 1 0 16,4-8 2-16,23-1 3 0,14-7 1 0,25-11-9 15,8 0-6-15,0-11 2 0,36-11-4 16,-3-2-13-16,-6-5-5 0,2-6-7 0,-2-3-3 16,-11-2-4-16,4 8-3 0,-44 8-6 15,-3 8-8-15,-4-7-1 0,-6 8-2 16,-7 4-6-16,-19 8-3 0,-4 0-1 0,-13 3-2 16,-7 3-8-16,-3 5 2 0,-4-1-8 15,-7 3-28-15,1-1-31 0,-4 1-33 0,1 1-34 16,-4 6-19-16,-10 1-13 15,24-3-8-15,-24 3-25 0,0 0-20 0,19 7-49 16,-16-3-33-16,-3 4-87 0,0-8-94 16,3 16-184-16,-3-9-143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10:05:35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15447 6436 1677 0,'0'0'-61'15,"0"0"35"-15,-21-7 18 0,21 7 22 16,-3-7 18-16,3 7 17 0,0 0 13 15,-3-12 10-15,3 12 6 0,0-7 9 16,0 7 2-16,3-13-1 0,-3 5 2 0,3-2 0 16,0-1-6-16,1 3-3 0,-1-5-6 15,3-2 2-15,2 1-4 0,2-3-6 0,2-2 0 16,2 1 3-16,10-4-7 0,-8-3 4 16,8 1-2-16,9-5 3 0,-10 4-12 15,11-4 3-15,-8 4-1 0,11-6-8 0,-4 4-1 16,7-1 2-16,-10 6-6 0,0 5-7 15,14-8-1-15,-4 0-6 0,-4 4-3 0,-6 4-2 16,13-3-1-16,7-3-4 16,-10 8-7-16,-2 3 2 0,11-5 1 0,-8 4-7 0,-5 1 2 15,4 4-3-15,-7-2 1 16,0 4-8-16,-3 2 7 0,4 1-8 0,2 3 9 16,-3 0-9-16,5 0-2 0,-5 3 2 15,0 1 3-15,10 3 0 0,1 2 9 16,-4-1-11-16,20 6 3 0,-10 1-4 0,-7 0-1 15,-3-2 7-15,14 6-4 0,-7 2 7 16,2 1-4-16,-2 1 2 0,-4 2 1 0,-3 0-4 16,-10 0 3-16,6 2 2 0,2 1-4 15,-5 4 9-15,-3-3-2 0,0 7 2 0,-3 3 5 16,-5-3 2-16,2 3 3 0,0 0-1 16,-4 3-1-16,-4-2 6 0,4 6 2 15,-3-2-1-15,0 1 2 0,-8-5-5 16,5 7-3-16,-1 2 4 0,-3 1 2 15,-3 1 2-15,3 2-4 0,-4-3-1 0,-2 4-1 16,2 2 1-16,-3-1 7 0,5 2-7 16,-8-11 6-16,0-4-12 0,3 10 4 0,-6 1 0 15,3-8 0-15,-3-8 4 0,-5 13 0 16,2 0-5-16,-1-1 2 0,-2 1 0 0,1-13-2 16,-5 9 4-16,-7 3-3 15,4-2-1-15,-5-4 0 0,1 0 0 0,-6-4 1 0,6 4-7 16,-4-7 3-16,1 3 5 15,-7-7 3-15,-4 1 6 0,1-1-4 0,0-3 0 16,-7 2-1-16,-10-6-1 0,-3 0-2 16,-4 3-3-16,-17 2-3 0,19-8-1 15,-5 1-1-15,-4-3-3 0,0 0-4 0,5-1 1 16,-9-3 5-16,8-1-2 0,-3-5-11 16,3-1 4-16,-10 2 4 0,17-6-8 0,7 0 1 15,-5-2 12-15,-15-9-14 0,-4 4 3 16,4-8-4-16,-2-5 4 0,5-1-2 0,-1-2 0 15,1-1-1-15,-7-12-3 0,17 6 3 16,-7-15-4-16,0 1 3 0,17 2 1 16,0 2-5-16,-4 0 4 0,-4-12-1 15,2-2 1-15,9 8-7 0,6-5 5 16,4 0-1-16,4 0 4 0,3-4-8 0,-1 0 2 16,0 0-1-16,-9-12-1 0,20 6 2 15,-4-1 0-15,4-1-1 0,7-2 1 0,-8-1 1 16,7 3 0-16,7-9 2 0,0 6-1 15,10-4-2-15,1 2-5 0,-1 2 5 0,7 7-7 16,-1-3 2-16,1 4 2 0,-4 3-4 16,4-3-6-16,9 6-5 0,-3 7-8 15,7-6-15-15,4 13-16 0,2-1-18 0,5 5-23 16,-2 0-14-16,-2 10-32 0,7-1-47 16,-8 5-26-16,1 5-29 0,-7 5-42 0,0-1-48 15,0 2-113-15,-7 4-87 16,-6 0 76-16,0 8-267 0,-1-1-222 0</inkml:trace>
  <inkml:trace contextRef="#ctx0" brushRef="#br0" timeOffset="767.01">15877 6797 2187 0,'0'0'69'0,"0"0"21"0,0 0 11 0,0 0-13 16,13 7-2-16,-13-7-8 0,0 0-12 16,6 7-4-16,-6-7 9 0,6 21 7 15,-2-6 15-15,0 3-11 0,-1 9 12 0,0 6 1 16,4 2 5-16,-14 5 2 0,14 13 2 16,-4 4-4-16,-3-7-4 0,3-6-5 0,0-6-3 15,-6-1-7-15,6-1-9 0,5-1-5 16,-5-6-6-16,-3-4-6 0,3 0-2 15,-3-4-3-15,4-4 1 0,-1 1-5 0,-3-3 16 16,0-5 24-16,3-3 24 16,-3-7-6-16,0 0-7 0,0 0-9 0,0 0-9 0,0 0-2 15,3-52-17-15,-6 16-3 16,6-3-8-16,0-15-10 0,-3 0 0 0,4 1-3 16,0 3-4-16,-1 7-3 0,-3 10-8 15,3-5 1-15,-3 2-6 0,7 4 0 0,-4 2-5 16,7 3 5-16,-6 2-4 0,2 2-2 15,4 0-5-15,0 4-3 0,-3 4-7 16,6 2-1-16,0 2-1 0,1 4 4 0,-1 6-5 16,-13 1 1-16,33 7-1 0,-13 5 6 15,4 6-2-15,0 2-2 0,6 14 5 0,-8 1-6 16,2-4 4-16,-4 9 1 16,-4-5 2-16,8 2-3 0,-7-5 4 0,-7-4-2 0,-1-6 7 15,2 3-7-15,-1-4 3 16,-4-6 8-16,1-1-3 0,-4-3 3 0,0-1 5 15,4-3-2-15,-7-7 6 0,0 0-6 16,13 3-7-16,-13-3 5 0,17-13-10 16,-4 1 9-16,1-6-5 0,-1-2-6 0,4-2 5 15,9-18-5-15,1 5 2 16,3-5-1-16,0 2 1 0,0 1 0 0,-3 5-1 0,-7 4-9 16,-4 7 7-16,1 7-1 0,-7-1-3 15,4 5-4-15,-11-1 2 0,10 7-3 0,-13 4-3 16,20 3 3-16,-20-3-1 15,13 19 2-15,-3-1 9 0,-3 7 1 0,-3 2 0 16,-1 10 11-16,0 16 1 0,0 0-5 16,-6-2 6-16,0 3 2 0,3-9-7 0,-7-5 5 15,4-5-2-15,-1 2 2 0,1-5-4 16,0-1 2-16,-1-6 5 0,1 0-5 16,-7-3-16-16,10-4-7 0,0-7-21 0,-3 3-12 15,3-7-61-15,-7-4-87 0,7-3-97 16,0 0-108-16,-16-32-191 0,9-4-39 0,-10-14 72 15,4-10-461-15,-1-15-492 0</inkml:trace>
  <inkml:trace contextRef="#ctx0" brushRef="#br0" timeOffset="2052.44">14743 4978 2796 0,'-11'-21'-151'0,"2"9"36"16,-1-4 13-16,7 2 29 0,0-1 33 0,-5 0-3 15,5 0 16-15,3-2 10 0,0-4 11 16,6 0 11-16,2 2 8 0,-2-3 2 0,7-3 8 16,4-5 1-16,10-10 6 0,10 0 3 15,16-5 5-15,7-5-1 0,-1 5 3 16,9 0 2-16,8-2-5 0,4 1 0 15,0 0-2-15,13 6-8 0,0 1 0 16,8-1 0-16,2 5 2 0,14-1-6 0,-4 7-1 16,4 2 0-16,6 7-2 0,-6 3-5 15,9 4-4-15,1 5 5 0,7 4-2 0,-1 5 1 16,0 8-4-16,7 6 1 0,37 10 3 16,-4 4 4-16,4 10 2 0,-11 7 10 15,1 4-4-15,-7 3 4 0,-10 5 3 0,4 4-5 16,-12 2 7-16,-8 4 0 0,-1 7 4 15,-16 0 0-15,-20 6 4 0,-4 1-11 0,-26-13 19 16,-11 6-8-16,-2 0 7 16,-8 6 3-16,1-1 6 0,-7 8-3 0,-4 1-6 0,5 4 3 15,-11 1 3-15,0 2-10 16,0 1-4-16,-4 1 1 0,-6 7-3 0,1 5-6 16,-5-1-3-16,4 0 2 0,-7-1-2 15,-2 3-3-15,-5-4 2 0,4 0 0 16,-4 1-5-16,2-2 7 0,-2-2-4 0,-2-5 3 15,-1-2 5-15,-3 0-1 0,-7-2 2 16,1 3-5-16,-2-6 1 0,2 4 0 0,-4-5-3 16,-7 1 5-16,4 2-5 0,-4-5-7 15,-2 2 1-15,-8-1-2 0,0 0-7 0,-6 0 5 16,3-2 0-16,-10 1-1 16,-1-2-2-16,5-5-4 0,3 4-1 0,-18-4 10 15,8-1-1-15,-7-5 2 0,-3 5 0 16,-20 13 1-16,9-15-2 0,1-4 6 15,-27 13-7-15,20-21-2 0,-26 13-2 0,-1-1 2 16,-4-4-3-16,-5-1-2 0,3-2-1 16,-7-3-3-16,-7-3 1 0,27-16-3 0,-7 0 0 15,1-3-2-15,-4-4 2 0,-4-7-3 16,-9-3-1-16,3 1 2 0,-7-5 1 0,8-7-1 16,-8-7-2-16,3-5 5 0,1-3-8 15,-7-7 7-15,3-1-10 0,-3-9 3 16,-3-8 0-16,3-4-2 0,0-9 5 0,4-4-7 15,-21-9 1-15,34 1-3 16,-21-14 6-16,28 10-7 0,-32-20-1 0,16 0 0 16,-2-2 2-16,38 5 3 0,-28-12-4 15,14-9 1-15,23 10 5 0,-12-15-6 0,-2 0 4 16,21 15-1-16,10-5-1 0,-6 0-4 16,-11-23 3-16,17 18 0 0,0-1 2 0,7 3-1 15,-7-5-3-15,-10-17 1 0,20 12 1 16,-7 4-3-16,4-4 0 0,13 3 1 0,-7-2-1 15,7 0 6-15,0 9-2 16,10-9-1-16,-7 10-6 0,11-2 6 0,2 2 0 16,4-3-2-16,4-1 2 0,-5-2 0 15,8 22-2-15,3-2 2 0,3-2 2 0,8-10-3 16,-5-1-1-16,4 2-8 0,7-2 3 16,-4 2 9-16,4 0-3 0,7 4 5 15,-2-1-4-15,5-2-1 0,0 7 0 0,6 0 1 16,4 3 5-16,-4-1-9 0,1 1 8 15,3-7 0-15,-1 1-4 0,4-2 3 0,7 1-7 16,-4 0 1-16,1 0 1 0,-1 0-1 16,4 7 5-16,-1 1 0 0,5 2-4 15,1 2 0-15,5 1 0 0,-3 2 1 0,6 0-7 16,-4 2 6-16,4 5 0 0,4-1-5 16,-12-4-5-16,13 6-7 0,-10-3-9 0,2-1-8 15,0-1-13-15,3 2-6 16,-3-1-10-16,0 2-25 0,-8 7-10 0,-8 7-11 15,-8 5-22-15,-6 10-19 0,-1 5-24 16,-6 2-27-16,0 6-35 0,0 2-20 0,-10 5-45 16,7 5-104-16,-4 0-67 0,0 8-194 15,1 0-166-15</inkml:trace>
  <inkml:trace contextRef="#ctx0" brushRef="#br0" timeOffset="2669.21">15619 5790 1922 0,'0'0'-24'15,"0"0"28"-15,0 13 25 0,0-13 23 16,0 0 18-16,0 0 6 0,0 0 13 16,0 0 4-16,64-25 5 0,-44 7-6 0,20-10 3 15,-4-1-6-15,8-4-5 0,-4-5-1 16,-4-2 2-16,1-2-5 0,3-13-7 0,0 0 2 15,-7-6-1-15,-6 11-2 0,0-14-7 16,-3-6-1-16,-8 11-10 0,-7 1 3 16,2-3-17-16,-1 4 6 0,-7 0-2 0,0 1-4 15,-6 12-3-15,0 2 7 0,-1 6 6 16,1 3 0-16,-3 1-5 0,-5 8 0 0,8 3 4 16,-10 1-8-16,7 3-2 15,-2 4-7-15,-2 5-1 0,1 5-6 0,9 3-2 16,-37 7-9-16,17 7 2 0,-7 3 0 15,-6 13-5-15,-4 5 1 0,4 8 0 0,6 2 0 16,4 2-1-16,-1 1 12 0,8 7-5 16,-1-3 3-16,7 4-14 0,7-5 8 15,6 2 4-15,7-3 1 0,4-3-5 0,2 2 1 16,8-5-11-16,2 1-13 0,4-5-20 16,0-2-21-16,10-5-34 0,-7-4-34 0,7-4-22 15,10-4-23-15,-7-13-23 16,-2 1-25-16,-1-9-21 0,4-5-13 0,19-6-1 15,-4-7-8-15,5-3 3 0,-8-4-9 0,1-4 19 16,6-7-370-16,-16 6-108 16</inkml:trace>
  <inkml:trace contextRef="#ctx0" brushRef="#br0" timeOffset="2917.29">16933 5175 1703 0,'16'-25'-77'0,"-5"0"52"0,-2 4 30 16,-2 2 35-16,-4 1 19 0,0 1 16 0,-3 3 8 16,-3 3-1-16,3-3-1 0,-3 6-12 15,3 8-6-15,-13-8 0 0,13 8 4 0,0 0 5 16,-60 25 5-16,20 0 0 0,6 5 1 15,-9 5-9-15,10 0-5 0,-7 2 3 16,17-2-3-16,-1-5-5 0,8 1-11 0,2-6-3 16,4 0-1-16,7-6-4 0,3-1-2 15,0-4 5-15,3-3-6 0,7-4 6 16,4-4-6-16,-14-3 2 0,36-5-7 16,-9-8 2-16,3-2-6 0,10-12-3 0,-4-3-3 15,-2-5 4-15,-1 0-13 0,0-5 2 16,-13 1-1-16,1 6 1 0,-18 2-36 15,7 9-41-15,-4 0-29 0,5 1-46 0,-8 6-65 16,-3 2-51-16,3 1-56 0,-3 2-128 16,7 0 7-16,-4 3-118 0,11-4-51 0</inkml:trace>
  <inkml:trace contextRef="#ctx0" brushRef="#br0" timeOffset="3416.68">17472 4785 1594 0,'-26'22'-1'0,"10"-7"11"0,-5 3 2 16,2 3 5-16,-11 13 3 0,3 0-2 0,0-2 3 16,4-1-4-16,3-6-2 0,6-2 4 15,8-3 4-15,-8-1 0 0,4-3 1 16,7-4 3-16,0-2 3 0,3-2 2 0,0-8 2 16,0 0-2-16,13 10-4 0,-13-10-3 15,0 0 0-15,44-15 5 0,-25 2 10 0,1 1 12 16,1-4 9-16,-2 2 5 15,-2-1 19-15,-1 0 8 0,2 2 5 0,-9 1 16 16,2 2 1-16,2 0-8 0,-7 5-3 16,-3-5-10-16,-3 10-11 0,14-10-17 0,-14 10 5 15,0 0-10-15,0 0-11 0,0 0 4 16,7 30-12-16,-7-10-1 0,-3 10 1 16,-1 7-3-16,1 13-1 0,0 8-6 0,3-1 0 15,-4 0 7-15,0 6-7 0,4-1 0 16,-3-5-3-16,-3 4-4 0,-1-11 1 0,-2 0 5 15,1-11 0-15,-8 7-1 0,2-17 7 16,-2-5 21-16,2-5-2 0,-5-6 1 16,-2-5-3-16,-2-4-8 0,-4-4-4 0,1-7-7 15,-8-8 0-15,11-6-5 16,0-4-5-16,6-1-9 0,1-2-2 0,9-1-10 16,0-2-2-16,7 4-7 0,10-7-12 15,17-5-13-15,0 2-16 0,9 2-29 0,1 2-15 16,9 6-51-16,1 2-30 0,-4 5-38 15,4 0-57-15,-7 5-55 0,-7 5-115 0,-6 0-50 16,-7 6 51-16,-3 3-182 0,-4-2-115 16</inkml:trace>
  <inkml:trace contextRef="#ctx0" brushRef="#br0" timeOffset="21201.91">943 5982 237 0,'-17'-10'3'0,"7"3"45"15,7-1 8-15,-11 1 42 0,14 7 22 16,-6-10-8-16,6 10-18 0,-10-8-19 0,10 8-7 16,0 0 1-16,-3-10 3 0,3 10 9 15,0 0 2-15,26-18-1 0,1 9-4 16,3-4-4-16,30-9-5 0,20-6-3 0,4-7-8 16,9-1-10-16,20-3-1 0,27-13 1 15,-1-1-11-15,-1 3-2 0,1 3-3 16,-32 9-3-16,0 9 0 0,-11-7-5 0,-12 14 1 15,3-3-2-15,-31 9-1 0,1 2 3 16,-17 6-9-16,-4 4-6 0,-9-2-7 16,-6 4-7-16,-5 2-2 0,-16 0-14 15,27 2-14-15,-15 4-22 0,-12-6-22 0,14 7-28 16,-10 0-27-16,-4-7-432 0,3 12-65 16</inkml:trace>
  <inkml:trace contextRef="#ctx0" brushRef="#br0" timeOffset="27634.62">15643 6411 1563 0,'-14'-4'-86'0,"1"0"9"0,3-5 9 16,0 5 28-16,0-1 11 0,-3-2 21 0,-1-2 0 15,5 5 21-15,-1-4 9 16,-4 1 12-16,1-3 3 0,2-1 10 0,2 1 7 16,-4 1 2-16,2-1-1 0,8 0 2 15,-10-1 5-15,13 1-2 0,0-2-5 0,0 2-3 16,3-5-3-16,10-2 0 0,11-6-5 15,15-4-2-15,2-2-2 0,12 0-3 0,17-3 1 16,-3-1-1-16,12 1 6 0,-1 4-3 16,2-1-3-16,-7-4 1 0,0 3-2 15,-16 10-2-15,0-3 2 0,-4 1-3 0,4 4-3 16,-8 1 3-16,5 5-5 0,-8-1-1 16,-2 5-2-16,2 4-2 0,-2-2 2 0,-1 1 2 15,11 5-9-15,-5-2 2 16,-2 2 4-16,7 5-3 0,9 0-3 0,0 2-7 15,-6 6 4-15,0-1 1 0,2 6-3 16,-5-3 2-16,-4 2 3 0,-4 5-5 16,8-1 7-16,-7 4-5 0,-1 0-3 0,1 0 2 15,-4 0-4-15,4 4 1 0,-4-1 7 16,0 0-5-16,4-2 3 0,-10 5 0 0,2-1-2 16,-1 1 2-16,-5-2-5 0,4 6 0 15,-11-10 2-15,1 11-3 0,-4-7 1 0,-3 8 3 16,4-6-5-16,-15-2 6 0,4 2 3 15,-2-1-8-15,-8 5 4 0,0 0-3 16,4-1-3-16,-4 4 6 0,-3-1-6 16,-3 16 2-16,0-10-4 0,-1-4 4 15,-2 14-2-15,0-3 3 0,1-7-3 0,-1 10 11 16,-1-2-5-16,-2-1-7 0,-2-1-1 16,1 1 3-16,1-3 4 0,-5-3-1 0,-2 4-3 15,-5-4-4-15,8-1 2 0,-7 3 7 16,7-2 5-16,-4-3-9 0,-10-1-1 15,8 3 4-15,-8-1 2 0,7-5-6 0,-10 2 1 16,-7 3-4-16,4-2 5 0,0 2-4 16,-4-2 3-16,0 3-5 0,-3-6 0 0,4 1-2 15,-4 1 2-15,-1-3 2 16,-5-3-3-16,2-2 9 0,1 2-3 0,-7-5-9 16,-7-3 6-16,4 0 0 0,-3-6 2 15,-1 4 3-15,-3-7-3 0,-7 2-2 0,7 0 1 16,-3-5-2-16,0-1 0 0,-4 1 0 15,4-3 2-15,-8-2-3 0,19-1-5 16,1-6 1-16,1-1 4 0,-3-1-4 0,-4 1 0 16,10-6 6-16,1 2-6 0,-17-6 8 15,-1-1-6-15,4-1-4 0,0-2 11 0,4-4-9 16,2 0-5-16,-3-7 6 0,8 0-3 16,-2 0 9-16,8-6-13 0,3-1 16 0,0-2-2 15,7-1-5-15,-4-5 2 0,4-1-9 16,6-2 8-16,7 3 0 15,-4-3-8-15,8 0 4 0,-1-4 5 0,4 1-7 16,7-8 7-16,-5 1-4 0,11-4-7 16,-3-7 5-16,6 2 3 0,-3-5-4 0,11-11 4 15,-5 13-9-15,7-10 3 0,1 18 6 16,-1-3-7-16,1 2 0 0,-1 4 2 16,7-2 5-16,-7 6-11 0,7-3 8 0,7 6 0 15,0-3 0-15,3 3 5 0,0 0-10 16,19-3 6-16,-2 1-2 0,6 5-1 0,-6 12 4 15,13-11-5-15,10 8 4 16,-4 0-6-16,-9 10 4 0,3 0-3 0,4 2 1 16,-1 6 3-16,0 2-4 0,11-1-3 15,-4 7 7-15,3 3 2 0,4 5-10 0,2 1 5 16,5 4-5-16,16 4 1 0,1 6 7 16,-5 1 0-16,-3 8-1 0,-3 2-6 0,1 5 9 15,-12 5 2-15,-5 2-1 0,-8 9 0 16,-2 4 0-16,-11 0 2 0,0 4-10 15,-6 6-1-15,-14-3 11 0,-3 7-12 0,0 1 11 16,-10-13 5-16,0 6-3 16,-3 11-1-16,-4-9-3 0,-10-4-7 0,1 1 11 15,-1 1-2-15,-3-5 3 0,-10-2-1 16,0 5 3-16,0-5 0 0,-3 5 1 0,-11-4-2 16,-6 14-10-16,-3-7 9 0,-7 4 3 15,-4-5-3-15,-5-1 3 0,-5-2-9 0,1-2 5 16,-3-1 0-16,-18-2 3 0,1 0-4 15,-14 0 9-15,7-7-4 0,-10 1-2 16,1-6 2-16,5-5-2 0,-3-5 1 0,21-11-3 16,-4-1-3-16,-7-5 6 0,1-4 5 15,-2-4-8-15,2-6-1 0,-4-1-1 0,-1-6 0 16,-15-13-1-16,6 1 0 0,0-12 2 16,4-2-8-16,-1-4 2 0,3-10-2 0,15-3 5 15,2-1 0-15,7-7 1 16,6-3 2-16,12-1-9 0,8-6 3 0,8-4 0 15,2-2 4-15,10-9-9 0,8 2 2 16,6-7-5-16,6 4 6 0,-6-3-3 16,17 2-3-16,0-1 4 0,-4 3-1 0,11-1-3 15,3-2 2-15,-2 3 11 0,16 4-8 16,-1 1-7-16,7 5 10 0,2 2-7 0,8 2 1 16,3 5-3-16,10 2 3 0,-7 7-2 15,11 2 3-15,-4 5 4 0,-4 2-4 0,8 5-4 16,-1 5 7-16,3 3-2 0,8 5 0 15,3 5-1-15,-21 8-6 0,12 5-1 16,4 6 14-16,5 7-7 0,0 3 4 16,19 7-8-16,-2 8 3 0,-1 4 3 15,0 3 9-15,1 10 0 0,-7 0-5 0,-4 6 2 16,-10 8-3-16,-6 1-4 0,-11 5 5 16,-6 2-1-16,-6 7-2 0,-7 11 4 0,-11-1 9 15,1 8-8-15,-10-2-1 0,-5 5 8 16,2 0-9-16,-10 5 4 0,-5-3 1 0,-2 4-10 15,-10-7 8-15,-1-13 6 16,1 8-2-16,-14-1 2 0,-2-8 4 0,-8-2-2 16,-10-3-2-16,4-5-2 0,-11 5-1 15,-2-8-3-15,-7-3 6 0,-11 4-1 16,-10-8 2-16,-2-1-2 0,-7 1 6 0,-8-8-4 16,-2-1 4-16,-7-6-4 0,-3-3-3 15,-4-7-1-15,4-7 7 0,-4-4-1 0,-6-7-4 16,6-3-3-16,-5-5 1 0,-2-2-1 15,-3-11-4-15,-3-4 12 0,7-7-16 0,3-7 9 16,4-4 5-16,-2-2-9 0,9 1 1 16,2-2 2-16,10-7-4 0,7-1 4 15,10 0-4-15,10-6 2 0,0-3-2 0,17-2-1 16,2-6 5-16,19-5-8 0,1-6 4 16,18 8-4-16,6-16-16 0,21-10 14 15,3-2 1-15,6 2 4 0,10 3-10 16,4 0 4-16,23-17 3 0,-4 8 3 0,1 28-2 15,-4 6 0-15,8 0-7 0,2 8 4 16,7 1 2-16,3 6-9 0,4 6 4 0,-4 2-12 16,14 9 9-16,-4 2 7 0,7 9 1 15,-4 4-7-15,5 8 10 0,12 7-4 0,-3 6 7 16,7 10-9-16,-1 6 3 16,-2 9-4-16,-4 9 7 0,-4 4-3 0,-3 6 2 15,11 24 0-15,-7 5 7 0,-14 10-4 0,-26-15 5 16,-7 10-7-16,-14 5-1 0,-9 5-2 15,-11 5 7-15,-5 4 4 0,-11-4-7 16,-7 3 5-16,-10-5-2 0,-6 5 7 16,-4-8-8-16,-6-3 7 0,0-1-7 0,-7 1 2 15,-11-9 4-15,-5 3 1 0,-14-6 0 16,-23 20 1-16,13-26 4 0,-30 10-3 0,-10-5-12 16,-7-8 11-16,-7-2 2 0,21-19-2 15,-3-7-1-15,-1-9-5 0,-7-7 5 16,2-7 6-16,-8-7-6 0,-4-12-2 0,1-17 2 15,-4-7-7-15,-16-15 0 0,13-16 2 16,10-8-1-16,9-10-6 0,38 9-8 0,13-4-3 16,7-8 9-16,7 3 1 15,9-6-2-15,14-4-8 0,16-6-3 0,17-5 3 16,7-6 5-16,32-22-9 0,11 2 5 16,18 0-4-16,1 7 7 0,21-1-6 0,7 9 10 15,2 9-6-15,2 10-3 0,-5 6 9 16,-19 26-3-16,6 4-5 0,-3 9 4 0,10 6-6 15,4 9 0-15,5 10 7 0,8 6 1 16,3 12-1-16,7 8-4 0,-1 12-2 16,1 12 6-16,17 16-1 0,-7 15 10 0,-28 5-7 15,-9 12 2-15,-29-12 0 0,-15 11 3 16,-19 9 8-16,-21 8 3 0,-12-1-2 0,-14 5-5 16,-14-5 7-16,-6-1-2 0,-3-4-3 15,-10 0-1-15,-1-10-4 0,-5-1 3 16,-5-7 4-16,-6-2-2 0,-10-5 0 15,-7-6 2-15,-5-2 4 0,-16-9 0 0,2-8 3 16,-4-6-12-16,-11-8 8 0,8-1-3 16,0-17 3-16,13-6-8 0,0-2 4 0,-17-14-2 15,18-5-13-15,-1-2 1 0,13-3-12 16,20-3-13-16,4-2-26 0,16-4-24 16,11 10-25-16,9 0-25 0,10-1-28 0,4 4-26 15,6-4-43-15,7 3-35 0,7-6-109 16,13-4-89-16,3-3-162 0,7 2-124 15</inkml:trace>
  <inkml:trace contextRef="#ctx0" brushRef="#br0" timeOffset="28834.81">21352 5345 1918 0,'0'0'70'0,"0"-9"-5"0,0 9-2 0,0 0 14 16,0 0 2-16,0 0 13 0,0 0 2 16,0 46-3-16,0-21-3 0,-3 4-8 0,3 7-1 15,3 20 2-15,-6-2-7 0,0 0 0 16,6 2-9-16,-3-12-5 0,0 12-2 15,-3-3-1-15,3-12-10 0,-3-2 3 0,3-7-8 16,0-3-12-16,-3 0-24 16,-1-2-31-16,8-4-37 0,-1-3-24 0,0-8-31 15,0 1-55-15,0-12-50 0,-3-1-43 16,0 0-76-16,34-14-97 0,-17-4-145 0,0-8-82 16</inkml:trace>
  <inkml:trace contextRef="#ctx0" brushRef="#br0" timeOffset="29084.85">21662 5704 1670 0,'11'-9'-32'15,"-11"4"6"-15,0 5 32 0,0 0 33 16,0 0 17-16,0 0 10 0,-3 39 10 0,3-18 5 16,0-1 1-16,-3 2 4 0,3-3 5 15,3 6-9-15,3 0 3 0,4-1 0 16,7 1-1-16,2-6 2 0,11-1-8 0,11-8-7 16,5-6-6-16,32-5-4 15,-2-6-8-15,20-17-8 0,-2-1-2 0,-1-7-4 16,-10-4-6-16,-2 4-6 0,-8-5 7 15,-20 6-11-15,-6 5-2 0,0-2 7 0,-14 7-10 16,-6 7-4-16,-8 2-9 0,-2 2-8 16,-4 0-39-16,-5 6-23 0,-8 4-40 15,0 0-51-15,0 0-58 0,0 0-93 0,0 0-161 16,-35 25-184-16,16-8-147 0</inkml:trace>
  <inkml:trace contextRef="#ctx0" brushRef="#br0" timeOffset="30135.69">1373 7865 1852 0,'-27'-12'-34'16,"4"-1"31"-16,3 3 23 0,3 2 22 0,0 1 9 15,1-1 6-15,2 4-4 0,5 1-8 16,9 3-3-16,0 0-5 0,0 0 13 16,0 0 8-16,-21 11-5 0,21 3 8 15,0-14-2-15,24 30-4 0,-1-13 9 16,7 4 4-16,17-4-4 0,13 1 4 0,17-14-3 15,29-8 6-15,24-14-11 0,34-14-2 16,12-14-10-16,15-4-1 0,-2-7 9 16,1-7-4-16,-6 6-13 0,-11 5 4 0,-24 3-7 15,-35 11 3-15,-24 7-2 0,-9 6-11 16,-21 5-5-16,-11 4 2 0,-13 5-19 0,-9 1-1 16,-3 4-26-16,-7 0-25 0,-4 4-27 15,4-5-38-15,-4 6-28 0,-3 2-33 16,-10 0-59-16,0 0-79 0,0 0-161 0,17 2-173 15,-17-2-142-15</inkml:trace>
  <inkml:trace contextRef="#ctx0" brushRef="#br0" timeOffset="46918.64">8933 8557 789 0,'-13'-13'83'16,"5"4"-21"-16,-1-1-1 0,2 4 5 0,7 6-19 16,-14-7-1-16,14 7-14 0,0 0 7 15,0 0 6-15,0 0 10 0,-9 28 9 0,15-11 10 16,8 8 4-16,2 3 10 0,11 6-2 15,13 2 6-15,0-4 2 0,10-1-6 16,10-6 3-16,17 1 3 0,20-8-6 16,13-5 0-16,17-12-10 0,9-8-4 15,41-12-8-15,3-6 2 0,-4-7-11 0,4-6-3 0,-6-2-7 16,-11-7-3-16,-7 4-7 16,-39 11-4-16,-6-4-1 0,-8 4-6 0,-13 0 4 15,-7-4-3-15,-27 14-5 0,-6-1-4 16,-10 5-5-16,-13 6-10 0,-4 2-22 15,-5 0-27-15,-5 5-38 0,-4-1-50 0,-9 6-41 16,14-1-48-16,-14 1-98 0,0 0-111 16,0 0-128-16,0 0-61 0</inkml:trace>
  <inkml:trace contextRef="#ctx0" brushRef="#br0" timeOffset="60070.64">9906 8522 1881 0,'-3'-12'28'0,"3"3"-2"16,0 9-17-16,0 0 7 0,0 0 16 0,16-7 3 15,-16 7 2-15,48 16-5 16,-2 6-4-16,7 3-1 0,17 8-4 0,0 7-3 15,7-1 0-15,-1 4 1 0,-2 5 0 16,2-8-1-16,-9 4-3 0,7-3-8 16,-8-1-1-16,-12-8-18 0,-11-4-30 0,-7-12-27 15,-9 1-43-15,0-5-14 0,-10-7-27 16,2-5-464-16,-5-9-114 0</inkml:trace>
  <inkml:trace contextRef="#ctx0" brushRef="#br0" timeOffset="60287.98">11116 8455 1748 0,'-6'-23'-19'15,"-5"3"14"-15,5 9-9 16,-4 10 15-16,10 1 35 0,0 0 21 0,-67 43 16 16,27-4 0-16,-13 19 0 0,3 9 4 15,-10 6-5-15,3 4-5 0,4 1-7 0,-7-3-6 16,10 0-5-16,3 0-2 0,7-3-2 16,4-10-5-16,2 4-9 0,14-16 6 0,-4-5-7 15,8 0-6-15,-1-15-3 0,11-5-7 16,-4-5-23-16,4-5-24 0,-5 2-22 15,4-6-43-15,4-4-55 0,-3-6-66 0,6-1-165 16,0 0-208-16,0 0-92 0</inkml:trace>
  <inkml:trace contextRef="#ctx0" brushRef="#br0" timeOffset="61936.25">896 12550 1712 0,'14'-5'-17'0,"-14"5"6"0,0 0-8 0,0 0 5 16,0 0 19-16,0 0 20 0,19 17 8 15,-8-4 16-15,-1 3 8 0,6 8 4 16,4-2 2-16,0 3 1 0,7-4-1 0,-1 1 8 16,21 3 5-16,7-10 9 15,12-8 8-15,14-14-7 0,33-22 2 0,47-22-4 16,11-14-6-16,1-20 1 0,5-8-15 16,7-2 4-16,-4-5-10 0,-20 3-2 15,-1 4-10-15,-18 6-1 0,-24 9-6 0,-8 7-3 16,-38 28 5-16,-15 0-13 0,-9 12-3 15,-14 9 3-15,-9 7-17 0,-8 1-45 0,-2 3-33 16,-5 7-42-16,-2 4-25 0,-7 0-38 16,0 0-66-16,-16 22-77 0,-8-3-146 15,-19 15-160-15,3-2-120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23:47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 1546 1598 0,'0'-8'8'15,"-3"-3"21"-15,3 11 24 0,-5-14 17 0,5 14 8 16,-3-8 0-16,3 8-5 0,0 0-3 15,0 0-6-15,0 0 2 0,0 0 14 0,0 0 5 16,0 0-2-16,0 0 0 0,0 0-3 16,14 45 4-16,-4-25 2 0,-1-1-12 15,2 5-6-15,5 2 1 0,14 12-15 0,-3-5 2 16,10-4-10-16,-11-4 11 0,18-1-1 16,-4-7 3-16,0-8-3 0,4-3-7 15,29-12-5-15,23-8 5 0,-3-11-1 16,4-8 0-16,-1-7-21 0,12-2 11 15,25-16 1-15,-34 8-7 0,-5 3-10 0,-1-8-3 16,-3 5 6-16,-13 5 1 0,-7 0-10 16,-23 15 0-16,-4 2-1 0,-10 8-1 15,-9 5 2-15,-1 3 0 0,-3 2-5 0,-10 3-6 16,3 1-10-16,-3 4 1 0,-10 2-13 16,0 0-25-16,0 0-28 0,0 0-21 15,14 12-26-15,-14-4-25 0,0-8-20 16,-3 14-34-16,-1-7-27 0,4-7-43 0,-7 17-76 15,4-13-103-15,0 4-173 0,3-8-116 16</inkml:trace>
  <inkml:trace contextRef="#ctx0" brushRef="#br0" timeOffset="30735.3">15390 2360 1452 0,'-21'-3'73'0,"21"3"2"16,-30 3 19-16,30-3 1 0,-20 0-1 0,20 0-16 16,0 0-17-16,-16 4-14 0,16-4-6 15,0 0 22-15,0 0 21 0,0 0 10 0,46 25-1 16,-2-18 1-16,29 1-4 0,50 1-1 16,11-5-4-16,12-1-9 0,14-3-7 15,37 0-1-15,10-3-8 0,-4 6-1 0,-50 2-4 16,7-3 1-16,-13 0-13 0,-7 1 0 15,-10 0 2-15,-13 1-10 0,-11 3 3 16,-28-1-17-16,-26-4 3 0,-5 1-4 16,-13 3-1-16,2-6 3 0,-12 1-8 15,-1 2-1-15,4 0 3 0,-11-2 1 0,-2-1-8 16,-14 0 1-16,26 4 10 0,-26-4-16 16,17 2-16-16,-17-2-39 0,13 2-26 0,-6 1-37 15,-7-3-34-15,3 7-40 0,-3-7-52 16,7 7-56-16,-7-7-136 0,0 8-23 15,0-8-105-15,0 0-61 0</inkml:trace>
  <inkml:trace contextRef="#ctx0" brushRef="#br0" timeOffset="41452.08">1062 2657 842 0,'5'-15'-28'16,"-2"2"83"-16,0 4 3 0,0-1 18 0,-3 10-17 16,0-18-10-16,0 18-15 0,3-10-7 15,-3 10-8-15,4-11-3 0,-4 11 11 16,0 0 9-16,0 0 15 0,0 0 0 0,26 21 11 15,-19-9 0-15,-1 5 3 0,5 4-1 16,-1 1-1-16,-1-1-3 0,5 4-5 0,2 3-3 16,-2-9-6-16,-1 3-4 15,8-1-2-15,-1-4 0 0,-1-5 3 0,8-2-5 16,3-7 0-16,17-6-6 0,17-7 0 0,29-17-3 16,-3-11 1-16,10-1-5 15,3-7-5-15,-7-1-2 0,5-3 0 0,2 3-1 16,-13 1-5-16,-6 7 1 0,-8 6 0 15,-19 4-2-15,-4 5-6 0,-23 10 4 16,0-1 0-16,-10 5-2 0,-3 2 2 0,-1 1-2 16,-2 1-3-16,-5-2 1 0,4 7-3 15,-13 1-5-15,14-6 0 0,-14 6-26 0,16-1-21 16,-16 1-27-16,0 0-24 0,0 0-25 16,24 4-48-16,-24-4-475 15,0 0-144-15</inkml:trace>
  <inkml:trace contextRef="#ctx0" brushRef="#br0" timeOffset="51755.26">12613 6692 2320 0,'-4'-7'114'0,"4"7"-22"15,-3-13-20-15,3 13-27 0,-7-11-19 0,7 11-2 16,0 0-15-16,0 0 0 0,0 0 0 16,0 0 3-16,0 0 15 0,0 0 14 15,0 33 8-15,0-16-2 0,-3 4 10 0,0 4-1 16,3 8 3-16,-10 5-3 15,6 12-7-15,-2 1 9 0,-4 6-12 0,7 1 9 16,-8 2-2-16,1-3-7 0,4-1-7 0,-1 2-1 16,1-5-5-16,2-2 0 0,-6-2-1 15,4-10-1-15,-1-6-6 0,0-4-5 16,-3 2-5-16,10-9 1 0,-3 0 3 0,3-1-2 16,0-10-2-16,-3 3-3 0,-1-3-16 15,4 3-9-15,0-14-11 0,-3 11-53 16,3-11-58-16,0 0-45 0,0 0-52 0,0 0-37 15,10-29-51-15,-1 4-125 0,-1 3 12 16,-2-10-126-16,4-18-62 0</inkml:trace>
  <inkml:trace contextRef="#ctx0" brushRef="#br0" timeOffset="52286.34">12566 6829 1569 0,'0'-18'-37'0,"0"4"15"0,-3 2 8 16,3-1 16-16,0 13 7 0,0-15 7 15,0 15-8-15,0-10 2 0,0 10-3 0,3-11 2 16,-3 11 0-16,10-7-1 0,-10 7 6 16,23-10-4-16,-2 8 1 0,2-5-1 15,6 1-1-15,12-1-5 0,2 0 2 0,14-4 2 16,9 1 0-16,8 1-2 0,2-1-4 16,2 2 6-16,-9-2-4 0,-12 7 3 0,-11-1-7 15,1-2 0-15,-7 6-1 0,-7 0 3 16,-3 0-2-16,0 0 2 0,-3-2 0 15,0 4 2-15,0 4-5 0,-8-2 1 16,8 2 3-16,-3 3 1 0,-4 4-1 0,-1 2 6 16,5 7 0-16,-4 3 3 0,3 13 1 15,-3 2 6-15,0 3 10 0,0 2 4 16,-3 2 2-16,-4 0 8 0,1 3-3 0,-8-1 3 16,4-2 3-16,-7-7 0 0,0-5-1 15,5 0-2-15,-11-5 2 0,-5 5-2 0,5-6 0 16,-7 3 7-16,4-1 5 0,-11-4 5 15,-3-2 2-15,-10 10 1 0,-7-3 2 16,-3-3-3-16,-14-4 0 0,2 0-12 16,-8-5 4-16,-27 6 0 0,17-9-6 15,-4-2 3-15,1-3-14 0,7-6 1 0,-5 2-1 16,5-2-3-16,12 1-3 0,8-7-1 16,9 0-3-16,1 0-3 0,-2 0 2 0,5-2-4 15,0 0-6-15,0-1 4 0,-1-3-1 16,1 2-9-16,3-1-1 0,-3 0-16 15,3 0-18-15,0-1-15 0,3 5-15 0,3-2-22 16,2-1-24-16,5 3-39 0,1-2-46 16,2 1-53-16,1-3-56 0,13 5-147 0,-11-7-172 15,11 7-112-15</inkml:trace>
  <inkml:trace contextRef="#ctx0" brushRef="#br0" timeOffset="78688.41">1503 3638 943 0,'0'0'77'0,"13"-6"-18"0,-13 6 21 0,0 0-7 16,0 0-7-16,0 0 12 15,14 0-4-15,-14 0 3 0,0 0-6 16,0 0 4-16,27 14-4 0,-18-6-1 0,4-2 1 16,1 4-2-16,-1-5 1 0,7 2 1 15,4-4-3-15,2-3 5 0,21-6-6 0,13-3-5 16,27-11-8-16,-5-10-2 0,5-1-4 16,3-6-8-16,0-2 1 0,0-4-7 15,1 0 1-15,-11 8-8 0,-1 0-1 0,-25 10-2 16,0 3-3-16,-18 4 4 0,-12 8 3 15,-5-1 6-15,-2 3-2 0,-4-1-5 0,1 5 1 16,-8-1-10-16,-6 5 0 16,0 0-11-16,0 0-25 0,0 0-27 0,0 0-27 15,0 0-31-15,0 0-25 0,0 0-30 16,13 19-40-16,-13-13-56 0,0-6-145 16,3 7-149-16,-3-7-49 0</inkml:trace>
  <inkml:trace contextRef="#ctx0" brushRef="#br0" timeOffset="80621.78">4766 7479 1587 0,'0'0'2'0,"0"0"12"16,0 0 14-16,0 0 13 0,-20-7 6 15,20 7 6-15,0-12 6 0,0 12 3 16,3-16-1-16,-3 16 4 0,0-22 4 0,7 7 2 15,0 5-5-15,0-5-8 0,-1 0-1 0,4-2-6 16,4-1 0-16,5-3-8 0,-2 10-6 16,23-14-4-16,-10 4-6 0,3 7 1 15,-6 2-4-15,3 1 2 0,0 4-6 0,6-3-1 16,-2 7 1-16,-4 0-1 16,4 3 0-16,2 3-5 0,7 0 1 0,1 4 0 15,-4 3-3-15,14 8-1 0,-5 4 7 16,-2 0-4-16,2 6-3 0,-8 1 3 0,-1 10 1 15,-7-3 2-15,0 7 2 0,-9 6 6 16,-5-2 1-16,2 6 3 0,-7 1 1 16,-5 4 4-16,-9 5-2 0,3-5 1 0,-12 0-1 15,-8 16-1-15,-4-6-2 0,-1 1-8 16,-2-17 1-16,1 1 3 0,-11 5 2 16,-5-4 5-16,5-8 5 0,-2-13 8 0,-8 6 5 15,-5-7-7-15,1-4 9 16,1-3 4-16,-5-10 4 0,5-5-9 0,0-9 1 0,-3-1-5 15,-13-8 1-15,-4-3-8 16,4-9-8-16,3-5 3 0,3-2-6 0,-6-11-5 16,6-8 2-16,3 0-6 0,11-8 4 15,4 3-8-15,12 1-2 0,3-3-2 16,11-1-7-16,3-3-1 0,3-2-7 0,4 0 3 16,10-2-8-16,-1 4-12 0,5 0-11 15,8 0-22-15,-2 3-29 0,4 4-35 0,-2 3-43 16,8 6-41-16,-1 1-59 0,1 5-85 15,7 2-160-15,-4 8 34 0,-4 8-184 16,8 1-152-16</inkml:trace>
  <inkml:trace contextRef="#ctx0" brushRef="#br0" timeOffset="81404.27">9576 7240 1949 0,'3'-21'42'0,"1"5"6"15,2-2 6-15,2 2 6 0,-2 1-5 0,7-3-8 16,1-1-3-16,2 2-6 0,1 2-6 16,7-5 1-16,1 5-4 0,9-3 2 0,0 3-1 15,-4 2 5-15,6 1-4 0,1 5-3 16,-1 0-1-16,4-2-1 0,1 7-1 15,-2 2-4-15,9 2-4 0,-5 7 6 16,13-1 1-16,1 9-2 0,-1 2 2 16,-2 6 1-16,-7 3-2 0,-4 7 2 0,-7 5 0 15,-3 0 6-15,-6 5 1 0,0 5 2 16,-10-3 4-16,3 6-6 0,-10 2 1 0,-3-1-1 16,-4 6 2-16,-6 1-6 0,-4 2-2 15,0-1 0-15,-9 9 2 0,2-7-6 16,-6 4 3-16,0-11-10 0,0-2 14 0,0-3-5 15,-3-2-1-15,-7-6-5 0,-4 2 7 16,1-8-1-16,-3 2 1 0,-5-14-1 0,-5-1 1 16,-11-4-5-16,-6-8 10 15,-7-5-4-15,-4-7-4 0,-5-1 2 0,2-9-9 16,-20-7 5-16,0-6-4 0,11-7-2 0,-1-4-3 16,4-5 19-16,9-8-15 15,-2 2 8-15,16-13-2 0,6 1-10 0,15-6 8 16,15 10-10-16,11-3-7 0,6-10 1 15,14-2-5-15,6-16-30 0,7 1-44 0,7 1-40 16,6 3-40-16,4 9-39 0,-4 5-50 16,0 20-55-16,7 6-131 0,-10 16-16 0,0 7-192 15,-3 8-135-15</inkml:trace>
  <inkml:trace contextRef="#ctx0" brushRef="#br0" timeOffset="84070.92">7200 5632 1830 0,'0'0'-13'15,"-7"-10"20"-15,7 10 21 0,-10-11 8 0,10 11 14 16,0-11 9-16,0 11-6 0,0-21 3 15,3 9-6-15,4-2-5 0,6-3 7 16,0-2 3-16,1 2 3 0,2-1 1 0,1 3-2 16,-1 1-3-16,5-3-3 15,-1 6-9-15,-4-3-2 0,11 6-3 0,3 0-4 16,0 3-1-16,3 0-4 0,4 5-2 16,0 1-2-16,6 3-1 0,4 3-3 0,-4 3-7 15,14 5 3-15,-3 5 0 0,-8 3-3 16,-3 4 1-16,-3 3-2 0,-10 5 1 15,-3 3 0-15,-1 2 0 0,-9 4 1 0,-10-6 4 16,-1 2-5-16,-9-2 3 0,0 12 6 16,-7-3-6-16,-10 3 2 0,3-6 1 0,-9 5 1 15,-4-6 4-15,0-10 7 0,-7 3 14 16,-10-5 7-16,1-6-3 0,-11-9 14 16,-3 0-3-16,0-7-5 0,6-6-4 0,1-3-2 15,-17-11-4-15,3-3 1 16,4-4-7-16,0-7-5 0,9-4-6 0,15-6 1 15,5-2-4-15,1-5 6 0,16 1-13 16,1-4-4-16,8 5-4 0,13 0 0 0,4-8-9 16,15 1-13-16,2 0-27 0,4 4-32 15,7 5-38-15,0 6-40 0,-4 2-41 0,-3 6-62 16,-6 8-78-16,-5 3-163 0,-2 6 45 16,-1 2-194-16,-5 2-139 0</inkml:trace>
  <inkml:trace contextRef="#ctx0" brushRef="#br0" timeOffset="85387.51">7660 6022 1874 0,'-11'-5'6'16,"11"5"21"-16,0 0 9 0,-6-2 3 0,6 2 5 16,0 0-3-16,0 0 2 0,0 0-1 15,0 0-5-15,0 0-1 0,0 0-2 0,0 0-4 16,0 0-3-16,0 0-1 0,0 0 1 16,0 0 2-16,30-12 2 0,-30 12 5 15,30 0 0-15,-7 0-2 0,11 0-5 0,-1 0-1 16,3 1-3-16,8 5 1 15,-1-1-4-15,-3 2-4 0,17 3 2 0,-10 0-4 16,-8 1-2-16,1 1 0 0,-3 1 2 16,-3-1 0-16,2 2-3 0,11 7 1 0,-4 1 1 15,-9-2 4-15,5 5 1 0,1 0 1 16,7 2 0-16,-13 4 1 0,2-2 3 16,8-1-2-16,-8 1-5 0,1 2 11 0,-4 2-5 15,7-5-1-15,-7 4 1 0,-3-7-4 16,-10 0 5-16,14 1 0 0,-1 7 3 0,-13-5-2 15,14 4-4-15,-14-1 6 16,-4-9-5-16,4 6 3 0,-3-3-1 0,0 1 5 16,-4 3 0-16,0-2 0 0,-6 3 9 15,6 1 1-15,-3-2-4 0,-3 0-2 16,-1 2 3-16,-2 2 1 0,2-8-3 0,5 4 3 16,-5 2-5-16,-3-5 0 0,1-1-3 15,-1 0-4-15,0 0 3 0,5 0-13 0,-8 0 19 16,0-1-13-16,6-2 0 0,-9 0 4 15,6-1-5-15,-3-2-1 0,0-2-2 0,3 1-2 16,-3-3 3-16,0 1-6 0,3-1 2 16,-3-4-7-16,4 3 4 0,-4-4-4 15,0-10 5-15,3 19-2 0,-3-12 0 16,0-7 3-16,0 14-5 0,0-14-1 16,0 11-1-16,0-11 4 0,3 14 2 0,-3-14-3 15,0 0-2-15,3 7-26 0,-3-7-41 16,0 0-42-16,5 4-46 0,-5-4-62 0,0 0-99 15,0 0-148-15,0 0-43 0,0 0 47 16,-34-11-233-16,34 11-179 0</inkml:trace>
  <inkml:trace contextRef="#ctx0" brushRef="#br0" timeOffset="85737.47">8680 7425 1968 0,'-17'-3'-41'0,"17"3"4"0,0 0 5 0,0 0 8 16,0 0 13-16,-13 13 14 0,13-13 18 16,0 15 13-16,3-4 16 0,3 6 12 15,8-3 4-15,2 4 4 0,-2-3 6 0,2 4 5 16,5-6 2-16,-2-1 4 0,11 1-2 15,0-3 4-15,3-8 0 0,8 1-7 0,-4-6-4 16,5-5-9-16,12-9-5 16,3-2-9-16,-7-3-2 0,-7-3-7 0,0-3 6 15,-5-3-11-15,-5-2-7 0,-14 7 0 16,2 1-6-16,-5 5-3 0,-6 2-1 16,0-1-26-16,-7 6-19 0,4 2-31 0,-3-1-38 15,-4 5-43-15,3 0-44 0,-3 7-57 16,0 0-48-16,-7-9-129 0,7 9 6 0,0 0-138 15,0 0-47-15</inkml:trace>
  <inkml:trace contextRef="#ctx0" brushRef="#br0" timeOffset="87721.54">9913 7807 1645 0,'3'11'57'16,"-3"-11"16"-16,0 0 13 0,0 0 8 0,0 0 7 15,10 10 5-15,-10-10-3 0,0 0 4 16,0 0 1-16,14 4 4 0,-14-4 11 0,0 0-8 16,0 0 13-16,0 0 1 0,0 0 0 15,0 0-8-15,0 0-8 0,0 0-11 16,13 3-17-16,-13-3 0 0,0 0-8 0,0 0-9 15,0 0-7-15,0 0-8 0,0 0-7 16,20-10-5-16,-20 10-1 0,0 0-7 16,16-6-3-16,-16 6-4 0,0 0-9 0,17-4-9 15,-17 4-13-15,0 0 4 0,21 0-7 16,-21 0-18-16,12-4-7 0,-12 4-9 0,0 0-14 16,24-1-8-16,-24 1-13 0,13-3-1 15,-13 3-1-15,0 0 5 0,0 0 12 16,20 0-5-16,-20 0 7 0,0 0 7 15,0 0 5-15,0 0 0 0,0 0 8 0,0 0 8 16,0 0-2-16,0 0 4 0,0 0 4 16,0 0 8-16,-47 12-4 0,34-6 6 0,13-6-1 15,-20 0 1-15,20 0 4 16,-19 0 7-16,19 0 0 0,0 0 11 0,-27 0 6 16,27 0 0-16,-11-6 1 0,11 6-7 0,-6-12 7 15,6 12-13-15,0-14 5 16,3 3-9-16,3 4 6 0,2-3-3 0,-5 2 6 15,3 1-9-15,-2-3 2 0,2 2 3 16,-6 8-1-16,3-7-7 0,-3 7 1 0,8-6 3 16,-8 6-5-16,0 0 1 0,0 0 2 15,0 0 4-15,0 0 3 0,22 17-4 16,-22-17 4-16,0 14-1 0,0-14 1 0,0 11-5 16,0-11 9-16,-6 19-4 0,3-13-1 15,-4 5 4-15,4-1 0 0,3-10-1 0,-20 15 3 16,10-9-1-16,-1 1 0 0,2-2 5 15,9-5 4-15,-24 4 5 0,24-4-5 16,-16 0 1-16,16 0-3 0,0 0-4 0,-17-14-3 16,10 2-2-16,7 1 0 0,0-2-4 15,4 1-2-15,-1-1-7 0,4-1-5 16,0-1-11-16,2 3-23 0,-2-1-30 16,4 3-29-16,-5-1-31 0,4 3-36 0,-1 4-33 15,2 0-25-15,-5 1-98 0,-6 3-312 16,18 0-140-16</inkml:trace>
  <inkml:trace contextRef="#ctx0" brushRef="#br0" timeOffset="89588.09">4899 7819 1783 0,'4'-4'-89'16,"6"-4"12"-16,-10 8 5 0,13-10 19 0,-6 6 12 16,2-3 12-16,-9 7 4 15,14-6 1-15,-14 6 0 0,13-5 11 0,-13 5 5 16,0 0 5-16,0 0 14 0,33 10 3 16,-22-2 4-16,-1-1 6 0,-1 4-3 0,-1 3 2 15,-5 1 0-15,0 0 0 0,-3 2-1 16,4 1 5-16,-8-1-2 0,1 1-6 15,0-3-2-15,0 0 5 0,-8-2 1 16,4 1 2-16,1-2-1 0,-8-1 2 0,1-5-3 16,-7 2-3-16,1-2 0 0,-2-5-3 15,1 3-2-15,0-2-2 0,-3-8-1 0,3 5 5 16,0-5-3-16,0 5 3 0,7-7 1 16,-1-2-5-16,4 3 1 0,0-4-1 15,0-2-3-15,4 1-4 0,2-1 2 0,4 1 0 16,-3-2-2-16,6 3-1 15,-3-3 1-15,7-1 0 0,-7 2-3 0,3 3 1 16,0-2 0-16,4 1-3 0,3-2 2 16,-6 5-1-16,2 0-1 0,1-1 0 0,-7 9-3 15,13-12 3-15,-3 8-2 0,-10 4 6 16,17-3-6-16,-17 3-2 0,20 0-4 16,-20 0-9-16,0 0-23 0,23 3-40 0,-23-3-46 15,7 8-469-15,-4-4-93 0</inkml:trace>
  <inkml:trace contextRef="#ctx0" brushRef="#br0" timeOffset="93304.83">7406 5403 1625 0,'0'0'-91'0,"-7"4"16"0,7-4 43 0,0 0 12 16,-9 10 10-16,9-10 11 0,-10 5 3 15,10-5-3-15,-17 10-1 0,7-6 2 0,4 5 4 16,-5-1 10-16,-2 0 7 0,-1 6 5 16,1 3 3-16,-7 2 5 0,1 6 3 15,-2 0 4-15,-2 14 1 0,-4-4-4 0,0 2-3 16,14-2-4-16,-4-7 2 0,4 4-3 15,0 1 2-15,6-1 0 0,-3 1-4 16,7 2 2-16,3-3-2 0,3 3 1 16,7 1 0-16,4 8 0 0,9-5 4 0,-3 4-4 15,13-7 0-15,-3-4-1 0,6-1 3 16,-6-9-3-16,14 3 1 0,-4-10 3 16,-4-5-2-16,2 0-3 0,2-5 3 0,3-3 1 15,4-2-6-15,19-10 3 0,-3-3-7 16,-2 1-2-16,-1-3-2 0,0-2-1 0,-4-5 1 15,-6-2-5-15,-3 2 1 0,-7-3 4 16,-1 0-7-16,-12 0 1 0,-3 3 1 16,-4-6 2-16,-7 0 1 0,-3-6 1 15,0-1-3-15,-6-3 5 0,-4-2-2 16,-7-13-3-16,0 2 4 0,-9-2 0 0,-8 6-3 16,0 1 3-16,-6 0 3 0,5 5-6 15,-19 6 1-15,7 4-2 0,-3 2 0 0,-7 4 0 16,-2 3-2-16,-1 4-3 0,-4 5-4 15,11 2-1-15,-4 7 2 0,14 4-1 16,-14 0 0-16,7 0-2 0,-3 8 0 0,0-1 4 16,5 3-10-16,-1 0 5 0,-15 8-4 15,8 0 0-15,-1 4-3 0,7 3 7 0,-3 4-1 16,6 2-3-16,4 1-1 16,2 4 0-16,9 1-1 0,2 2-1 0,7 7 2 15,-1-11 1-15,7 0-6 0,1 2 9 0,6-2-3 16,6 13-2-16,4-2 1 15,1 0 4-15,8-3-4 0,-2-8 1 0,6 2 3 16,-3 1 0-16,10-1-4 0,0-5 7 16,-3-7-4-16,0-4 2 0,0-4-3 0,-2 1 2 15,10-3 1-15,1 0 5 0,4-8-4 16,3 0 0-16,1-1-3 0,-8-5-1 16,1 3 7-16,10-4-5 0,-1-4 3 0,-5 0-2 15,19-6 2-15,-8-5-2 0,-5-6 3 16,0 0 2-16,-7-4 0 0,-3-4-7 15,2-3 6-15,-12-5-2 0,-3-2-3 0,-5-11-4 16,-2-6 3-16,-10-5 4 0,-1 3-4 16,-6 0 2-16,-6-2-2 0,-1 4 1 0,-7 2 0 15,-2 7-1-15,-4 1 3 16,-3 4 5-16,-7 6-4 0,3 4-1 0,-9 2-2 16,-8 8-1-16,8 6-3 0,-1 4 1 15,-7 6-1-15,1 2 7 0,4 4-2 0,-9 3-6 16,-12 4-2-16,4 8 1 0,-1 3 3 15,7 7-2-15,-7 3-1 0,15-2 2 16,-6 10-5-16,12 2-5 0,6 1-24 0,6 1-27 16,1 6-28-16,13-13-37 0,4 3-48 15,-1-4-59-15,7-4-175 0,7-3-9 16,-1 0-125-16,1-3-46 0</inkml:trace>
  <inkml:trace contextRef="#ctx0" brushRef="#br0" timeOffset="101557.34">4580 7494 864 0,'-11'-8'96'0,"11"8"-79"16,0 0 21-16,0-11-1 0,0 11-16 16,3-15 27-16,-3 15-14 0,11-20 14 15,-5 9-14-15,4-3 8 0,4-1-4 0,2 0 1 16,1-1-5-16,-1 4-1 0,5-3 6 16,2 1-4-16,4-3 2 0,6 6-3 15,1 1-3-15,-1-1 3 0,7 1-3 0,4 2 2 16,-2 1-6-16,1 6-1 0,5-2-1 15,-2-3-5-15,-6 6 4 0,7 0-3 0,3 6-2 16,-4-2 6-16,17 7-3 16,-6 2-3-16,0 1 3 0,-7 5 1 15,0 6 1-15,-10 6 0 0,-3 2-2 0,-4 3 2 16,-3 3-3-16,-17-4 1 0,7 9 2 16,-10 2 0-16,-2-6-4 0,-13 14 0 0,-1-4 1 15,-1 6-1-15,-10-3 1 0,-2-3-2 16,-5 2-1-16,1-2 0 0,-7-5 6 15,7 2 5-15,-17 7 1 0,0-11 7 0,-17 3 6 16,21-14 9-16,-7-3 15 0,-1-4 5 16,-6-4 5-16,3-8-9 0,4-5-8 0,-1-4 3 15,5-1-3-15,-9-9-2 0,-15-3-10 16,3-1-6-16,0-8 0 0,0 1-4 16,7-5 1-16,3-9-2 0,4 1-2 0,5-2-2 15,5 0-2-15,2-4-9 16,11-2 7-16,10 4-18 0,3 0 5 0,6 1-6 15,15-16 2-15,2-1 1 0,1 6-10 16,5-3-4-16,11 1-8 0,3 0-10 0,18 0-19 16,2-1-21-16,-7 11-23 0,1 4-29 15,3 7-34-15,3 0-31 0,-2 7-49 16,-5 5-58-16,-5 4-177 0,2 2-188 0,3 1-145 16</inkml:trace>
  <inkml:trace contextRef="#ctx0" brushRef="#br0" timeOffset="106639.13">7213 5670 1835 0,'-7'-9'-55'0,"4"1"4"0,-4 2 27 16,4-1 4-16,3 7 20 0,0-12 1 16,0 12 13-16,7-13-1 0,-7 13 2 15,6-20 13-15,1 7-1 0,7 1 5 16,-2-4 0-16,6 2-3 0,7-4 10 0,5 0 8 16,0-1-7-16,14-5-4 0,2 3-2 15,8 1-2-15,0-5-2 0,2 9-6 0,-9 4 0 16,-8 5-3-16,5 1 1 0,-1-1-4 15,1 5-1-15,-7-1 1 0,2 3-2 16,5 5 0-16,-7 2 0 0,20 6 0 0,-18-1 3 16,1 1-2-16,7 5-1 0,-7 0 5 15,-10-1-5-15,10 8 0 0,-10 0 3 0,6 5-3 16,-9-5 2-16,-4 11 3 16,4 3 4-16,-6 1 7 0,-5 2 4 0,1-2 3 15,-8-2-2-15,-2-3 8 0,-4-1-1 16,-3 2 6-16,-3 2-9 0,0-5-6 15,-7 16 7-15,-1 1-5 0,-5-6-2 0,-7 2 8 16,-4-10-2-16,-6 3-2 0,-4-3 5 16,-6 0-8-16,-7-4 6 0,-13 6-6 0,-7-2-1 15,-4-10-6-15,4-5-1 0,-13-2-9 16,16-6 5-16,1-5 0 0,-1-4-1 16,10-1-1-16,4-3-4 0,-14-7 7 0,-3-5-4 15,10-5 4-15,0 0 1 16,3-5 1-16,11-3-2 0,-7-5-15 0,9-2 17 0,7-6-1 15,1 1-11-15,12-4-1 16,2 0 1-16,5-2-1 0,4-2-10 0,5 5 5 16,8 1 1-16,11-11-5 0,5 4-1 15,4-2-2-15,4 3 3 0,2 2-5 0,-3 0 7 16,11 4 0-16,-1 3-9 0,4 4 4 16,6 3 0-16,3 4-2 0,5 3-5 15,2 1-5-15,7 4-12 0,0 2-26 0,-13 5-19 16,-7 5-23-16,3-1-21 0,-10 6-28 15,-3 0-25-15,-6 3-27 0,0 5-29 16,-5-1-30-16,-2 0-68 0,-4 4-116 0,4 3-171 16,-7 4-104-16</inkml:trace>
  <inkml:trace contextRef="#ctx0" brushRef="#br0" timeOffset="111857.2">1416 4525 1800 0,'0'0'42'0,"-3"7"13"0,3-7 6 16,0 0 2-16,0 0-5 0,-10 4-9 15,10-4-3-15,0 0-9 0,0 0-2 16,0 0-8-16,3 17-2 0,-3-17 1 16,10 14 0-16,0-2-1 0,1 1 1 15,1 2 1-15,6-2 2 0,7 3-2 0,10-2 5 16,4-4 7-16,7-9 0 0,32-5 3 15,25-11-4-15,7-12-7 0,37-21 0 16,-4-8-4-16,7-8 0 0,3-1 2 0,-6 4-3 16,-14 0-4-16,-46 21-1 0,-7-1-6 15,-10 4 3-15,-16 12-2 0,-18 4-4 0,-9 7 3 16,-5 2 1-16,2 2-3 16,-7 0-10-16,-1 2-22 0,-5 4-33 0,-1-2-28 15,-10 6-26-15,0 0-32 0,16-3-47 16,-16 3-48-16,0 0-102 0,4 13-294 15,-4-13-126-15</inkml:trace>
  <inkml:trace contextRef="#ctx0" brushRef="#br0" timeOffset="119272.98">5372 7619 1828 0,'0'0'5'0,"0"0"28"0,0 0 23 0,-13 9 22 15,13-9 12-15,0 0 8 0,0 0 6 16,0 0 2-16,0 0-6 0,0 0-13 15,0 0-4-15,0 0-9 0,24-31-3 0,-8 13-9 16,11-4 11-16,13-7-5 16,4-2-1-16,2-5-8 0,4 7 4 0,-3 0-8 15,3-2-7-15,3 1 4 0,-7 3-9 16,5 2-6-16,2 2-5 0,-6 0 3 0,-7 8-5 16,-7 1-3-16,-6 3-3 0,-1 1 1 15,-2 2-1-15,2 1-10 0,-5 3 2 16,-5-2-10-16,4 2-21 0,-7 4-38 0,1-4-42 15,-4 4-45-15,-10 0-59 0,17-1-55 16,-17 1-90-16,0 0-145 0,0 0 55 0,13 1-127 16,-13-1-64-16</inkml:trace>
  <inkml:trace contextRef="#ctx0" brushRef="#br0" timeOffset="119607.45">6460 7028 1742 0,'6'-9'113'15,"-6"9"14"-15,0 0 6 0,7-8 1 0,-7 8-7 16,0 0-16-16,0 0-15 0,6-7-4 16,-6 7-12-16,0 0 0 0,0 0-13 15,0 0 13-15,0 0 17 0,8 25 0 16,-8-25 6-16,-11 28-1 0,8-10-5 15,-1 1-4-15,1 4-12 0,-6 2-6 0,1 0-2 16,-2 5-7-16,4-2-8 0,3-3-3 16,-8 4-7-16,8-4 3 0,-4 0-5 0,1 0-5 15,3 0-5-15,-1-1-8 0,-3-2-24 16,4-7-34-16,0 2-42 0,-1-5-47 16,4 1-27-16,-3-1-17 0,0-3-28 0,3-5-42 15,0-4-27-15,-3 8-12 0,3-8-10 16,0 0-19-16,0 0 1 0,0 0-334 0,0 0-132 15</inkml:trace>
  <inkml:trace contextRef="#ctx0" brushRef="#br0" timeOffset="119907.14">6359 7479 1738 0,'-3'-10'-93'16,"3"10"9"-16,3-8 12 0,-3 8 2 15,4-8 3-15,-4 8 5 0,0 0 7 16,3-11 6-16,4 9 2 0,-7 2 3 0,10-8 10 16,0 5-3-16,-3 2 11 0,2-2-3 15,-9 3 5-15,21-8-3 0,-15 6 3 0,4-3 9 16,1 2 4-16,-2-1-1 0,4-2-1 15,1-5 8-15,-8 7 3 0,4-3 10 16,1-7 19-16,2 3-5 0,-7-3 24 0,8 3 17 16,-1-7 25-16,-2 5 13 0,2-3 18 15,-7 3 21-15,0 2 17 0,-1-1 12 0,-2 2 11 16,0 3-10-16,4-3-18 16,-7 10-15-16,6-12-17 0,-6 12-10 0,0 0-18 15,0 0-5-15,0 0-11 0,0 0-12 16,0 0 0-16,0 0-6 0,-3 41-2 15,0-24-13-15,-4 7-32 0,1 1-40 0,1 0-46 16,2 0-50-16,-3 0-57 0,-1 0-54 16,4-6-94-16,3-1-108 0,0-4-168 0,0 0-105 15</inkml:trace>
  <inkml:trace contextRef="#ctx0" brushRef="#br0" timeOffset="120223.43">6813 7429 1839 0,'0'0'60'15,"0"0"-8"-15,14-1-6 0,-14 1-2 16,0 0-2-16,0 0-6 0,0 0 0 0,0 22-5 16,0-22 1-16,-8 22-1 0,2-8-2 15,-1 4-4-15,7-3 1 0,-6 2-2 16,-1 0 0-16,0-5-2 0,7 1-3 0,-3-5 1 16,3 6 19-16,0-14 27 0,-7 11 20 15,7-11-9-15,0 0-9 0,0 0-4 0,0 0-9 16,0 0-7-16,-17-36-4 0,17 15-7 15,0-5 1-15,-6-8-3 0,2 1-5 16,-2 1-6-16,3 6-1 0,3-2 0 16,-4 6-5-16,-2-2 0 0,2 6-5 15,1 4-6-15,-1 2 3 0,1 2-10 0,-3 2 11 16,6 8-13-16,-10-7-25 0,10 7-30 16,0 0-34-16,0 0-46 0,-20 19-47 0,20-12-50 15,3 1-133-15,3 2-74 0,1 1-148 16,7-1-90-16</inkml:trace>
  <inkml:trace contextRef="#ctx0" brushRef="#br0" timeOffset="120406.42">7050 7579 1727 0,'3'11'5'0,"-3"-11"11"16,0 0-2-16,0 13 7 0,0-13 0 15,0 0-2-15,-3 15-2 0,3-15 5 16,0 10-6-16,0-10-1 0,-7 15 2 0,4-5-2 15,-5-3 2-15,-1 5-4 0,-1-2 1 16,-1 2-2-16,-1 1-4 0,-6-1 2 0,6 1-16 16,2-5-45-16,2 2-48 0,-1-7-50 15,2 1-427-15,7-4-78 0</inkml:trace>
  <inkml:trace contextRef="#ctx0" brushRef="#br0" timeOffset="120773.44">7503 7178 1837 0,'7'-9'141'15,"-4"5"-7"-15,-3 4-13 0,10-8-20 0,-10 8-11 16,0 0-11-16,0 0-6 0,0 0-10 16,0 28-4-16,0-10-4 0,-4-2-6 0,-2 9-5 15,3 0-7-15,-7 6-5 0,3-2-2 16,0 2 0-16,1 1-1 0,2 1-5 15,1-5-3-15,-4-2 0 0,3 2-1 0,4-3-2 16,0-4-2-16,0 1-1 0,0-7 2 16,0-1-3-16,0 0 1 0,0-4 1 15,0-10 8-15,8 12-10 0,-8-12 1 16,0 0-3-16,0 0 0 0,40-25 1 0,-24 7-4 16,-2-4 0-16,-5 0 0 0,1-2-1 15,-3 5 3-15,-3-1-3 0,-1 5-3 16,0-3 0-16,-3 5 0 0,0 4 0 0,0 9-3 15,-6-16-11-15,6 16-19 0,-14-4-35 16,7 4-39-16,7 0-47 0,0 0-58 0,-30 4-55 16,24 2-122-16,6-6-55 0,-10 3-148 15,10-3-86-15</inkml:trace>
  <inkml:trace contextRef="#ctx0" brushRef="#br0" timeOffset="121073.37">7836 7422 1818 0,'0'0'87'0,"14"3"-8"0,-14-3-12 0,0 0-5 16,13 10-4-16,-13-10-9 0,0 15-2 16,0-4-1-16,-7 6-3 0,1-1-3 15,-4 5-5-15,-4-1-3 0,-6 2 1 0,0 0-7 16,0 2 1-16,-4-8-4 0,5 0 2 16,2-4-1-16,4-4 0 0,-1-6-8 0,4 1-6 15,10-3-1-15,0 0-6 16,-9-28-6-16,15 14 1 0,7-4-5 0,-5-4 4 15,1-2-1-15,1 6-1 0,1-1 4 16,-2 5-1-16,-2 1-6 0,-1 1 2 16,5 3 0-16,-5 1 1 0,1 7-3 0,-7 1-5 15,0 0-18-15,0 0-28 0,27 9-38 16,-24 0-45-16,3-2-57 0,1-2-104 0,3-1-302 16,0 5-105-16</inkml:trace>
  <inkml:trace contextRef="#ctx0" brushRef="#br0" timeOffset="122123.59">7739 5867 1781 0,'8'-20'27'0,"-2"2"15"15,1 0 11-15,5-3 20 0,-1-2 15 16,8-2 7-16,15-10-1 0,3 0 2 0,6 3 3 16,7 3-9-16,17-4-4 0,6 0-11 15,-7 13 7-15,2 2-14 0,2 3-4 0,13 5-3 16,11-2 1-16,-18 2-6 15,11 7-5-15,-4 3-11 0,3 8 3 16,-5-1 0-16,-5 6-4 0,14 5-1 0,-20-1-3 16,-14 3-2-16,-2 0 0 0,-7 2-3 15,-4 3 2-15,-13-3-2 0,-6 2-4 0,-1-2 0 16,-3 0-3-16,-7 1-3 0,0-3-2 16,-6 0-2-16,0-1 9 0,-4-1-11 0,1 0-18 15,-1-5-18-15,-6-1-47 0,6 1-46 16,-6-5-58-16,-1 1-91 0,4-9-141 15,-7 5-77-15,7-5 54 0,0 0-166 0,0 0-93 16</inkml:trace>
  <inkml:trace contextRef="#ctx0" brushRef="#br0" timeOffset="122441.38">9290 5329 1947 0,'0'0'205'16,"-8"-12"-13"-16,8 12-14 0,0 0-12 0,-3-7-26 15,3 7-10-15,0 0-22 0,0 0-8 16,0 0-10-16,0 0-10 0,0 0 2 16,38 18-10-16,-22-10-13 0,4 6-2 0,7 3-6 15,-1 1-9-15,-3 4 2 0,11 7-17 16,2 5 13-16,-12-4-3 0,-4 6 0 16,-4-2-1-16,-5-7-2 0,-2 5 1 15,-5 0-8-15,-1 2 2 0,-3-7 1 0,-10 4-1 16,-4 1-5-16,1-2-1 0,-13 5 0 15,-4-3 6-15,0 1-7 0,-4-13-13 0,8-1 3 16,-1-1-19-16,-7-4-21 0,4 0-42 16,5-3-37-16,-2 3-42 0,-6 1-37 15,9-2-46-15,0-5-46 0,1 3-54 0,7-1-126 16,-5 0 10-16,8 1-216 0,0-7-159 16</inkml:trace>
  <inkml:trace contextRef="#ctx0" brushRef="#br0" timeOffset="126807.03">10443 5560 1911 0,'30'-6'-16'0,"-30"6"25"16,0 0 12-16,9-4 14 0,-9 4 2 0,0 0 7 16,0 0-1-16,0 0 4 0,11-8 2 15,-11 8-3-15,0 0-2 0,0 0-4 16,0 0-5-16,0 0-2 0,0 0-4 0,-41 18-5 15,25-8 0-15,2-2-3 0,1-1 0 16,-4-2-1-16,4 0-2 0,4 0 1 16,-5 2 10-16,1-4 6 0,13-3 11 15,-17 7-6-15,17-7-3 0,-16 5 10 0,16-5-2 16,0 0 6-16,0 0-9 0,0 0 1 16,-24-12-5-16,21 5-4 0,0-4-4 0,3-3-9 15,3-7-4-15,3-1-1 0,4-9-3 16,4 2 1-16,-1-17-2 0,-6 9-1 15,3 5 0-15,0 0-6 0,-4 7 10 0,5 0-3 16,-11 7 10-16,3 0 5 0,-6 4-3 16,6 3-6-16,0 1-7 0,-3 10-1 15,3-10 0-15,-3 10-1 0,0 0-4 16,0 0 1-16,4 35-1 0,-4-14 3 0,3 4 0 16,-3 4 6-16,3 6 6 0,-3 1-1 15,0 1 14-15,-3 1-1 0,0-1-4 16,-4 13 8-16,1-12-5 0,-2-5 3 0,-1 1-2 15,2-4 2-15,1-1-17 0,-8-5 14 16,4-2-5-16,-3-2-7 0,-1-4-18 0,-2 1-43 16,-1-3-68-16,0-3-78 0,1-7-97 15,3-1-177-15,-1-3-25 0,14 0 46 16,-16-6-162-16,16 6-103 0</inkml:trace>
  <inkml:trace contextRef="#ctx0" brushRef="#br0" timeOffset="127757.71">10827 5467 1796 0,'16'-2'28'0,"-16"2"0"15,0 0 5-15,9 13 6 0,-9-13 1 0,8 14 1 16,-5-3-4-16,4 1-2 0,-4 2 1 16,3 4 0-16,-3 2 3 0,-3-1 0 15,4 2-2-15,-4-3-4 0,0 2 0 0,4-4-2 16,-1 2-4-16,0-2 0 15,4-4-2-15,-4-2 3 0,11-5-7 0,2-5-1 16,-16 0-1-16,50-7-3 0,-23-1 3 16,-4-2-4-16,4-1 1 0,-7 0-4 0,0 1-2 15,-7 2 0-15,0-2 1 0,-2 3 0 16,2-4 3-16,-4 7-2 0,-1-4-3 16,-8 8-1-16,13-7-3 0,-13 7-6 0,9-6 5 15,-9 6-2-15,0 0-1 0,0 0 0 16,0 0 0-16,0 0-1 0,0 0-6 0,0 0-9 15,0 0-13-15,21 16 0 0,-21-16-3 16,0 0-24-16,30-9-19 0,-16 5-11 16,2-6 8-16,7-1 12 0,-3 3-1 15,3-5 4-15,-6 5 4 0,0 1 9 16,-4-1 2-16,0 2 6 0,1 5 1 0,-14 1 9 16,23-3 11-16,-23 3 6 0,0 0 8 15,23 10 2-15,-13-5 1 0,1 2 4 0,-5 0-5 16,1 2 4-16,-7-9 3 0,9 15 2 15,-1-10 6-15,-8-5 19 0,13 5 20 16,-13-5 1-16,0 0-5 0,0 0-6 0,23-13-3 16,-16 6-1-16,2-7-7 0,-1 0-2 15,-2-4-1-15,4-4-3 0,-7 0 0 16,5-3-7-16,-5-6 1 0,-3 5-1 0,0-5-2 16,-3 1 0-16,-2 3-3 15,5-2 8-15,-3 4 11 0,6 6 4 0,-6 2 1 16,3 3-3-16,0 3-6 0,-6 1-9 15,6 10 4-15,-13-4-4 0,13 4 0 0,-24 18-3 16,7-5-2-16,4 6-1 0,-1 5 1 16,8 1-4-16,-1 0 0 0,7 0 0 15,-3 0-1-15,3 0-3 0,0-6 8 0,10 5-7 16,4-7 3-16,-5-5-2 0,12-4 0 16,1-6 0-16,16-4-6 0,5-6 5 0,7-7-2 15,3-2-2-15,-6-4 1 0,-4-4 3 16,-10-4-2-16,-3-4-1 0,0-5 2 15,-10 6 3-15,-2 7-7 0,-12 3-2 16,1 1 7-16,-1 3 9 0,-3 4 2 16,0 2-8-16,-3 2-1 0,0 10 1 0,0 0-2 15,-25 3-3-15,4 5 4 0,-6 10-6 16,4 6 2-16,0 1 1 0,-4 8-4 0,7-4 3 16,14-2-3-16,-1-4 3 0,10-6-3 15,7-2-2-15,10-5 3 0,11-6-4 16,5-4-33-16,31-11-34 0,13-11-35 0,-1-3-10 15,-2-3 2-15,-16 3 16 0,-9 0 4 16,-8 3 13-16,-7 1 8 0,-11 9 21 0,-2 2 9 16,-8 3 6-16,1-1 5 15,-7 5 6-15,-10 3 17 0,0 0 20 0,10 15 14 16,-17 0 11-16,1 8 12 0,-4-1 6 16,-4 6-1-16,1 2-6 0,10-2-2 15,-8-3-6-15,8 0 1 0,3-6-7 0,3-1-2 16,0-5-3-16,11-9-5 0,2-1-10 15,-16-3-23-15,41-7-29 0,-18-4-22 0,7-6-34 16,-7-1-52-16,1-4-78 0,-4-2-391 16,-7 8-112-16</inkml:trace>
  <inkml:trace contextRef="#ctx0" brushRef="#br0" timeOffset="128573.84">9219 5982 1803 0,'-3'-10'24'16,"3"10"18"-16,0 0 3 0,0-12-1 16,0 12-3-16,0 0-7 0,11-13 5 15,-11 13 4-15,19-7 0 0,1-1 0 16,10 1 7-16,7 2 0 0,10 0 1 16,16-7-2-16,0 4 0 0,-7 5 1 0,18-3-6 0,-17 6-2 15,-8 4-5-15,2 1-1 16,-5 0-3-16,11 5 2 0,-4 5-3 0,1 2-1 15,-8 1 0-15,-5-3 1 0,-8 2-5 16,-3 1 1-16,10 8-4 0,-4 3 8 16,-9-4-5-16,-7 2 3 0,-3-2 19 0,3 18-8 15,-4 0 29-15,-5-4 2 0,-5 9 1 16,-6-6 5-16,0-7-7 0,0 2-8 0,-3 1-4 16,0-5-2-16,3 2-8 0,0-9 0 15,-7-1-7-15,3 0 0 0,1 0-7 16,0-1 0-16,-1-6-2 0,1-2-4 15,0 0-4-15,3-4 1 0,-3-2-4 0,3 2-3 16,0-2 8-16,0-10-2 0,0 13-3 16,0-13-1-16,-3 11-9 0,3-11-9 15,0 0-39-15,0 12-57 0,0-12-59 0,3 4-62 16,-3-4-58-16,0 0-48 0,0 0-120 16,0 0-43-16,-11 9 60 0,11-9-168 0,0 0-91 15</inkml:trace>
  <inkml:trace contextRef="#ctx0" brushRef="#br0" timeOffset="128925.69">10033 6475 1831 0,'3'-14'115'0,"4"7"6"0,-7 7-5 16,0 0-7-16,0 0-7 0,0-10-17 0,0 10-13 15,0 0-7-15,0 0-1 0,0 0 3 16,-4 38 16-16,1-20-3 0,0 10 0 0,-3-3 1 16,6 4-6-16,-8 4 6 0,8-4-7 15,0 2-12-15,8 1-6 0,-5-4 0 16,3-2-2-16,1-1 0 0,7-4-4 16,2-3 9-16,4-7 0 0,7-3 3 15,9-2 4-15,-2-6-15 0,9-6 0 0,0-2 0 16,0 1-10-16,-3-3-2 0,1 1-6 15,-8-1 0-15,-6 2 0 0,-5-2-2 0,-1 6-11 16,-1-2-28-16,-7 1-44 0,1 3-59 16,-1-2-53-16,-13 4-27 0,0 0-34 0,13 6-58 15,-13-6-82-15,0 0-127 0,-10 15 47 16,4-7-210-16,-1-1-152 0</inkml:trace>
  <inkml:trace contextRef="#ctx0" brushRef="#br0" timeOffset="136241.34">1666 5425 1427 0,'0'0'136'0,"10"-8"3"0,-10 8-26 15,10-7-10-15,-10 7-16 0,0 0-15 16,0 0-8-16,10-6-6 0,-10 6 0 16,0 0-7-16,0 0 4 0,0 0 1 0,10-7-7 15,-10 7-3-15,0 0 0 16,0 0 3-16,0 0 2 0,0 0-4 0,27 20 6 15,-21-9-6-15,5 1 9 0,5 2-13 0,-6 2 4 16,3 0 1-16,5 2-5 0,-2 0-4 16,7 0 2-16,-2-4 5 0,-2-1 23 15,8-2 6-15,3-4 5 0,-3-6 9 16,6-2 8-16,3-2-11 0,21-9-2 0,-3-5-13 16,6-7-5-16,-8 2-3 0,5-3-7 15,-6 4-7-15,-15 2 7 0,-3 5-12 16,-9 1-4-16,-1 1 4 0,-6 4-3 0,3-5-7 15,-4 9-2-15,-2-4 1 0,-4 3-8 16,0 0 2-16,-10 5-8 0,20-7 1 0,-20 7-1 16,14-8 4-16,-14 8-3 15,6-5-9-15,-6 5-2 0,0 0-4 0,0 0 5 16,13-8-5-16,-13 8-6 0,0 0 0 16,14-4-20-16,-14 4-21 0,0 0-24 15,0 0-23-15,0 0-45 0,0 0-49 0,0 0-66 16,0 0-78-16,0 0-168 0,0 0-26 15,0 0 57-15,0 0-209 0,0 0-169 0</inkml:trace>
  <inkml:trace contextRef="#ctx0" brushRef="#br0" timeOffset="154942.1">9989 2638 2064 0,'0'0'104'0,"-16"-9"20"0,16 9 6 0,-14-4-6 15,14 4 2-15,0 0-8 0,0 0-7 0,-10-5-13 16,10 5-5-16,0 0-11 16,0 0-8-16,0 0-6 0,27-18-9 0,0 8-9 15,9-3 13-15,28-6-11 0,-4-6-10 16,16-3 3-16,-16 6-15 0,3 0 6 0,-6-2-2 15,0-1-9-15,-10 13 7 0,-10-2-11 16,-4 3-2-16,3 1 2 0,-9 3-27 16,3-1-29-16,-6 1-45 0,-8 4-47 0,4-1-46 15,-7 1-60-15,-2 0-29 0,-11 3-50 16,3-5-137-16,-3 5 4 0,0 0-141 0,0 0-87 16</inkml:trace>
  <inkml:trace contextRef="#ctx0" brushRef="#br0" timeOffset="155175.28">10073 2627 1748 0,'-21'11'51'0,"12"-4"21"16,-1-2 19-16,4-1 4 0,6-4 6 15,0 0 0-15,-14 9-1 0,14-9-12 16,0 0-10-16,0 0-4 0,0 0 7 0,0 0 11 16,33 4-2-16,-33-4 1 0,57-10-11 15,-18 3-10-15,25-8 12 0,-1-3-24 0,-3-3 5 16,8 4-9-16,-8-2 2 0,9-2-10 15,-2 2 7-15,-7 1-14 0,0 1 0 16,-3 2-10-16,-14-5-14 0,-7 5-30 0,-6 7-48 16,-6 6-44-16,-7-3-50 0,-4 2-32 15,-7 3-47-15,-6 0-47 0,0 0-138 16,0 0-25-16,-36 10-139 0,9 1-86 16</inkml:trace>
  <inkml:trace contextRef="#ctx0" brushRef="#br0" timeOffset="155392.35">10150 2714 1772 0,'-20'11'69'0,"2"-7"8"0,2 2 5 16,7-2 3-16,9-4-2 0,-11 6-14 15,11-6-4-15,0 0-2 0,0 0 11 0,0 0 11 16,0 0-4-16,57 0-1 16,-14-7-10-16,20-14-9 0,27 0-4 0,3-5-4 15,-3 1-5-15,7 0-5 0,-10-3 1 16,-7 0-29-16,-26 10-35 0,-11 7-44 0,-13 1-49 15,-10-1-43-15,-4 1-80 0,-5 2-93 16,-8 7-113-16,-3 1-142 0,0 0-84 16</inkml:trace>
  <inkml:trace contextRef="#ctx0" brushRef="#br0" timeOffset="155541.49">10263 2829 1652 0,'0'0'-39'0,"0"0"11"0,0 0 17 0,44-15 0 15,-22 3 1-15,11-2 2 0,21-11 2 16,3 0 0-16,12-6 0 0,5 3-1 16,-10 6 7-16,-4-3-10 0,-3 3-43 0,-11 0-50 15,-13 4-358-15,-3 5 32 0</inkml:trace>
  <inkml:trace contextRef="#ctx0" brushRef="#br0" timeOffset="168492.45">1513 9872 1719 0,'0'0'79'0,"0"0"12"0,-16-4 6 16,16 4-4-16,0 0 0 0,0 0-8 15,-18 0-8-15,18 0-12 0,0 0-2 16,-9 8 13-16,6 9 7 0,-2-3 7 16,2 5-4-16,3 12 16 0,0 5-2 15,-3-3-8-15,3 25 10 0,3-2-26 0,8-2 3 16,2-1-9-16,1 0-5 0,2-3-3 15,4-6-12-15,4-4 1 0,-8-5-6 16,1-10-5-16,-1 0-4 0,4-1-2 0,-4-2 2 16,2-5-7-16,-2-2 1 0,-2-3 7 15,-5-2-12-15,2 1-7 0,-1-1 3 16,-1 0-4-16,1-5-2 0,1-1-15 0,-2 6-16 16,-9-10-20-16,17 3-35 0,-17-3-41 15,23 3-44-15,-23-3-42 0,24-3-49 16,-24 3-73-16,20-10-185 0,-14 3 40 0,-6 7-183 15,4-12-143-15</inkml:trace>
  <inkml:trace contextRef="#ctx0" brushRef="#br0" timeOffset="168793.13">1669 10340 1912 0,'-3'-18'45'0,"-7"5"16"15,0 4 9-15,3 2 2 0,7 7-9 0,-3-13-4 16,3 13-12-16,0 0-5 0,0 0-2 15,0 0 3-15,0 0 1 0,0 0 1 16,67 20 12-16,-34-11-3 0,0 8 1 0,-3 0-1 16,14 5 0-16,-11-3-4 0,4 9 1 15,-14-3 0-15,1-3 5 16,-8 3 4-16,1 0 3 0,-7 3-5 0,-7-6 6 16,-3 3-3-16,0 6 0 0,-6-2-2 15,-4 3-6-15,-10 10-15 0,-1-5 2 0,-6 1-8 16,-3-5 5-16,-3-2-12 0,0 2-5 15,-4-4-21-15,11-5-17 0,-4-8-30 16,3 1-15-16,1 1-23 0,2 3-31 0,7-10-26 16,4 0-33-16,-1 2-33 0,2-6-43 15,-1 1-64-15,2-4-141 0,1 2-159 16,10-6-114-16</inkml:trace>
  <inkml:trace contextRef="#ctx0" brushRef="#br0" timeOffset="182461.63">8797 11876 1851 0,'0'0'70'0,"-5"-11"24"0,-1 5 15 15,6 6 8-15,-10-9 4 0,10 9 6 16,-13-13-7-16,13 13-4 0,-14-3-6 16,14 3 3-16,0 0-6 0,-39 7 3 0,15 3-7 0,1 4-1 15,-4-3-16-15,1 10 3 16,-15 7-8-16,8 5-11 0,3 0-3 0,-3 2-14 15,17-2 1-15,-5 8-4 0,1-1-2 16,10-5-9-16,4-5 7 0,3-2-12 16,6-2-6-16,0-1-1 0,3 0 0 0,4 0-4 15,1-4 1-15,2-4-11 0,4 1-23 16,-1-8-41-16,1-1-54 0,7-6-65 0,6 0-63 16,-5-6-70-16,2-4-120 0,3-3-91 15,4-2 46-15,-1-5-196 0,-3 3-160 16</inkml:trace>
  <inkml:trace contextRef="#ctx0" brushRef="#br0" timeOffset="182710.46">9156 11808 2121 0,'3'-8'187'16,"1"0"-3"-16,-4 8-14 0,0 0-5 0,0 0-20 15,-4-16-15-15,4 16-20 0,0 0-13 16,0 0-4-16,0 0-10 0,0 0-10 15,4 36-3-15,-8-15-1 0,4-3 0 16,-6 7-4-16,-1 7-8 0,-3 0-1 0,-7 12-5 16,8-6-2-16,5-2-7 0,-3 1 0 15,4-2 0-15,0 0-12 0,3-5-29 16,0 0-31-16,6-5-47 0,-2 2-58 0,6-7-49 16,0-2-58-16,3-8-70 0,7-2-135 15,-3-1-49-15,7-7 60 0,-2-3-191 16,8-4-124-16</inkml:trace>
  <inkml:trace contextRef="#ctx0" brushRef="#br0" timeOffset="183427.02">9619 12066 1959 0,'-6'-14'138'0,"2"3"16"0,1 3-9 0,3 8-8 16,-6-13-14-16,6 13-17 0,-14-5-9 0,14 5-8 16,0 0-11-16,-33 10-14 15,20-1-3-15,-8 7-9 0,5-1 2 0,-7 7-14 16,2 0 4-16,2 2-8 0,2 1-5 15,7-3-1-15,3-2-6 0,-6 2-3 0,10-4 1 16,-1 0-4-16,4-4-2 0,4 1 0 16,-1-5 0-16,3 1 3 0,5-7 1 15,2-1 5-15,-13-3-14 0,36-6-3 0,-19-1 4 16,3-5 2-16,7-6-2 0,-7 4-2 16,-4-4 5-16,8-2-4 0,-10 2 4 0,-2 0-8 15,-2 6-1-15,1-1 16 16,-5 1-3-16,1 5 2 0,-1-3-3 0,-3 2-12 15,-3 8 1-15,11-10-2 0,-11 10-4 16,0 0-2-16,0 0 2 0,0 0-2 16,0 0-3-16,10 25 7 0,-10-25-8 0,0 21 9 15,0-9-9-15,0 1 3 0,0 1 2 16,3-2 2-16,0 4 7 0,0-4-4 0,-3 1 3 16,8 2-3-16,-5-8 2 0,-3-7-1 15,7 11 7-15,-7-11-7 0,0 0-6 0,26-8 12 16,-26 8-7-16,24-20 2 0,-5 6-4 15,-5-2 4-15,2-1-4 0,-2-1-3 16,2 0-2-16,-2 4 4 0,-1-4-1 16,0 8-1-16,-2 0-2 0,-2-1-3 15,-2 2 4-15,3 4-9 0,-10 5 6 0,17-5-8 16,-17 5 0-16,0 0-1 0,26 12 5 16,-16 1-3-16,-2-1 3 0,1 6-6 0,1-4 10 15,1 2 5-15,-5-4-14 0,7 3 14 16,-2-2-1-16,-2-3-2 0,-2-1 6 0,2-2 3 15,-1-1 2-15,-8-6-8 0,0 0 6 16,27-2-1-16,-27 2 5 0,29-20-5 16,-12 7 3-16,0-2-3 0,-4 1 0 0,4 1-4 15,-4 1 3-15,0-1 3 16,-9 2 11-16,6 4 0 0,-1 0-1 0,-2-1-13 16,-7 8 0-16,10-7-2 0,-10 7-8 15,0 0 2-15,0 0 9 0,0 0 1 0,23 11-5 16,-19 0 3-16,-1-1 5 0,4 5-5 15,-4-2-1-15,4 2 11 0,-4 0-9 0,0-1-7 16,1-1-40-16,-4-2-43 0,0 1-47 16,0-5-56-16,4 0-63 0,-4-7-82 15,0 7-177-15,0-7 57 0,0 0 38 0,9 4-142 16,-9-4-58-16</inkml:trace>
  <inkml:trace contextRef="#ctx0" brushRef="#br0" timeOffset="183977.12">10916 11951 1822 0,'7'-1'178'16,"-7"1"-15"-16,0 0-15 0,0 0-15 0,0 0-15 15,27 15-12-15,-21-4-6 0,1 4-10 16,-1 3-4-16,1 6 3 0,-3 2 2 0,2 6 3 16,1 2-4-16,-4 0-2 0,0 7 6 15,1-7-7-15,-1 2-6 0,-3 2-9 16,0-5-6-16,0-2-4 0,3-3-12 0,-3-12 4 15,4 5-4-15,-1-3 0 0,-6-7 26 16,3 0 31-16,0-11 2 0,0 0-9 0,0 0-15 16,0 0-4-16,0 0-10 15,-17-37-8-15,14 13-8 0,3-1-1 0,0-1-8 16,0-5-7-16,-7-6-2 0,4 2-2 16,0-5-7-16,3 1-3 0,-4-3-5 0,14-9-2 15,0 1-3-15,7 1-5 0,-1 3 0 16,5 9-1-16,-2-6-5 0,5 12-1 0,-4 9 2 15,-1 0-6-15,2 7-2 0,-1-1-1 16,-1 8-1-16,2 4-2 0,-1 2 1 16,-1 7 0-16,8 4 0 0,0 8 2 0,10 12-5 15,-14 0 7-15,4 9 2 0,-4 6 4 16,-3 2 12-16,-3 1 11 0,-4 2 5 16,1-2 4-16,-5 0 1 0,1-9 1 15,-10-8 0-15,8-5-1 0,-5-4 0 0,0 3-4 16,0-9 15-16,0-4 40 0,1-2 16 15,-4-4-6-15,0-5-11 0,0 0-12 0,0 0-6 16,-13-22-9-16,2 11-9 0,8 1-7 16,-13-2 0-16,2-4-13 0,-6 4-15 0,10 2-15 15,-17 0-11-15,4 5-15 0,-7-2-19 16,0 1-19-16,0 6-25 0,4 0-24 0,-11 3-33 16,-7 1-40-16,4 5-54 0,4-1-64 15,6-1-72-15,3-2-72 0,7 2-185 16,4-1 50-16,5-2 58 0,11 0-323 15,0-4-333-15</inkml:trace>
  <inkml:trace contextRef="#ctx0" brushRef="#br0" timeOffset="184194.02">12066 12216 2683 0,'24'-4'197'0,"-8"1"1"15,-2 2-12-15,-14 1-15 0,19-3-19 0,-19 3-14 16,30-3-18-16,-9-2-8 0,9-2-11 15,9 1-12-15,4-1-7 0,1 0-9 0,2-1-9 16,14-2-4-16,-9 5-6 0,-8-2-3 16,1 1-22-16,-1-1-33 0,-4 0-52 0,-1 2-77 15,-5-1-84-15,-6-1-75 16,9-5-102-16,-9 2-151 0,0 0 44 0,-8-1-322 16,-8-1-308-16</inkml:trace>
  <inkml:trace contextRef="#ctx0" brushRef="#br0" timeOffset="184410.05">12813 11737 2482 0,'0'-11'96'0,"-3"5"0"0,3 6 1 0,0 0-11 16,0 0-19-16,0 0-14 0,0 0-5 15,0 0 5-15,26 31 1 0,-10-7 8 16,15 10-7-16,2 2 9 0,-3 6 2 0,0 4 2 16,0-3-5-16,-7 1-1 0,-2-2-9 0,-5-7-5 15,-2 5-2-15,-5-5-1 16,-2-7-6-16,-7-3 0 0,0 0 0 0,-7-3-7 15,-2-3-22-15,-12-1-37 0,4 0-47 16,-5-4-49-16,-8-3-43 0,3-1-66 16,-10-2-66-16,4-3-160 0,0 0 3 0,3-1 41 15,0-4-156-15,3 0-72 0</inkml:trace>
  <inkml:trace contextRef="#ctx0" brushRef="#br0" timeOffset="185544.06">14043 11950 1804 0,'6'-20'135'15,"-6"20"4"-15,11-15 2 0,-5 1-4 0,7 4-10 16,8 2-17-16,-2-5-6 0,5 2-14 16,2 3-4-16,1 7-4 0,0-2-9 15,3 3-1-15,0 4-6 0,0 4-6 16,3 3-1-16,4 2-10 0,6 12 1 15,-13-7-7-15,3 15 5 0,-13-5 5 0,-6 1-4 16,-4 0 9-16,-4 3 5 0,-6-1 1 16,-3-2-1-16,-3 4 8 0,-5-1 7 0,-19 6 10 15,1-3 0-15,-12-10 6 0,11-5 2 16,-3-6 0-16,-7-7-8 0,4 2-8 0,-5-9-4 16,1-3-10-16,-3-4-4 0,3-3-10 15,-13-11-4-15,12 3-5 0,11 2-7 16,8-1-3-16,-2-7-7 0,7 6-10 0,8-1-12 15,5-3-26-15,4-6-31 16,10 1-44-16,10-13-53 0,4 1-62 0,9-1-53 16,10 5-63-16,0-1-52 0,14-4-180 15,-10 8 44-15,-1 4 62 0,4 6-236 0,1 1-185 16</inkml:trace>
  <inkml:trace contextRef="#ctx0" brushRef="#br0" timeOffset="185810.27">15123 11987 2076 0,'0'0'81'15,"6"10"31"-15,-6-10 23 0,0 0 11 16,11 4-5-16,-11-4-5 0,0 0-10 0,0 0 3 16,6 11-11-16,-6-11-2 0,0 0-4 15,24 0-9-15,-24 0-4 0,33-3-8 0,-10-1-9 16,0-1-6-16,11 0-11 0,2 0-1 15,5-1-8-15,-8-2-8 0,0 4-5 16,7-3-2-16,-10 0-15 0,3 0-37 0,-3 3-50 16,0-2-69-16,-3-1-68 0,3-1-62 15,-10 4-65-15,0-3-144 0,-3 0-24 0,-1-1 54 16,-2-1-186-16,-4 2-122 16</inkml:trace>
  <inkml:trace contextRef="#ctx0" brushRef="#br0" timeOffset="186060.71">15989 11547 2029 0,'7'-10'211'0,"-3"3"-1"15,-4 7-10-15,6-8-18 0,-6 8-13 16,0 0-24-16,0 0-17 0,0 0-22 0,0 0-3 16,0 0 7-16,10 28-1 0,-10-8 8 15,-3 5 5-15,-4 6 0 0,4 5-2 16,-4-1-8-16,7 2-8 0,-3 4-6 15,-4 10-9-15,7-5-8 0,0-6-3 16,-3-5-7-16,3 2-6 0,0 1-1 0,3-8-18 16,-3-5-39-16,0-2-41 0,3 2-48 15,-3-10-45-15,7-3-68 0,-3-2-86 0,-4-7-93 16,0-3-175-16,0 0-5 0,0 0 65 16,26-20-298-16,-19 8-275 0</inkml:trace>
  <inkml:trace contextRef="#ctx0" brushRef="#br0" timeOffset="186360.84">16293 11787 2363 0,'13'-20'61'0,"4"3"9"0,-8 0-8 16,5 2-7-16,-1-2-7 0,11 3 0 0,-8 2-9 15,4 5-5-15,-3-2-2 16,0 1-8-16,-4 7 1 0,4 1 0 0,-17 0 3 16,33 8 7-16,-22 4 20 0,-5 2 11 15,7 3 12-15,-7 8-5 0,5 7 12 0,-8-3 0 16,0 4 0-16,-3-2-2 0,-3 5 2 15,3-1-8-15,-3 1-4 0,3-4-7 16,-3 3-4-16,0-8-5 0,-5 1-4 0,8-3 2 16,0 3-10-16,-3-9-5 15,3 1-2-15,3-2-2 0,-3 0 0 0,3-1-5 0,8-5 1 16,-8 1-2-16,7-4-5 16,1 2-17-16,1-6-43 0,12-5-74 0,-5-3-93 15,5-3-80-15,6-5-117 0,3-4-158 16,1 0 66-16,6-10-303 0,0 0-281 0</inkml:trace>
  <inkml:trace contextRef="#ctx0" brushRef="#br0" timeOffset="186644.08">17069 11783 2340 0,'7'-16'24'0,"-3"4"12"0,-4 2 10 16,3-1 0-16,-3 11 0 0,3-16 3 15,1 6-6-15,5-1-3 0,2-2-3 16,5 1-7-16,-2 2 2 0,2-1-3 15,4 5 1-15,7-2 6 0,-7 4-3 16,3-3 8-16,-2 6 5 0,-2 1 6 0,1 1 7 16,4-1 5-16,-5 7 1 0,8 3 4 15,-7-2-1-15,1 9 6 0,-5 2 1 0,-3 9 5 16,1 0 1-16,-8 1 1 0,0 8-12 16,-2-1-1-16,-4 2-1 0,-4-1-10 0,1 18-4 15,0-15-3-15,0-5-3 0,3-2-32 16,-3-7-38-16,-1-2-64 0,1-7-47 15,0-1-50-15,-5-5-98 0,5-5-89 0,-3-6-151 16,6 0 52-16,0 0-253 0,-30-13-214 16</inkml:trace>
  <inkml:trace contextRef="#ctx0" brushRef="#br0" timeOffset="186811.36">17120 12083 2195 0,'0'0'106'15,"0"0"22"-15,0 0-14 0,0 0-6 0,0 0-9 16,0 0-12-16,36-31-5 0,-6 16-16 15,17-6-15-15,6 5-28 0,-17-1-4 16,15-4-4-16,-12 6-6 0,-1 2-5 0,-12 5-4 16,0-2-8-16,-2 3-19 15,-4-1-21-15,-3 7-20 0,-7 1-20 0,-10 0-34 0,0 0-64 16,0 0-95-16,0 0-151 0,3 9-196 16,-3-9-126-16</inkml:trace>
  <inkml:trace contextRef="#ctx0" brushRef="#br0" timeOffset="188110.2">9173 13095 1943 0,'0'0'112'0,"0"0"12"0,0 0 14 0,0 0 8 16,0 0 1-16,-33-18-5 0,33 18-11 15,-34 0-12-15,11 3-6 0,-7 1-7 0,0 9-5 16,-17 6-1-16,4 10-14 0,-3 1-11 16,-19 15-3-16,13 0-5 0,5 2-11 15,4 6-6-15,16-13-1 0,7 2 0 0,7-5-7 16,9-5-6-16,11-1-2 0,6-1-2 16,10 8-26-16,14-12-39 0,16-1-46 0,7-8-42 15,10-9-40-15,-16-8-41 0,-4 0-40 16,17-8-37-16,-7-9-35 0,0-2-88 15,-3-1-29-15,-15-7-186 0,-2-1-114 0</inkml:trace>
  <inkml:trace contextRef="#ctx0" brushRef="#br0" timeOffset="188344.29">9519 13241 1860 0,'10'-21'81'0,"-2"1"32"16,-8 3 24-16,3 4 17 0,-3 5-12 0,3-2 5 16,-3 10-10-16,3-12-21 0,-3 12-13 15,3-7-9-15,-3 7-15 0,0 0-8 16,0 0-6-16,0 0-9 0,13 25 0 0,-8-6-2 15,-10 1 2-15,10 8-8 0,-5 6-2 16,-8 4-1-16,5 12-4 0,0-6 4 0,-1 6-3 16,4-4-5-16,-3-8 1 0,0-1 1 15,3 1-13-15,0-5-30 0,6 0-44 16,-2-8-39-16,5-1-34 0,-1-6-34 16,1-6-47-16,4-5-36 0,1-4 3 0,7-3-28 15,-2-6-29-15,11-2-37 0,0-6-336 16,0-4-160-16</inkml:trace>
  <inkml:trace contextRef="#ctx0" brushRef="#br0" timeOffset="188778.79">9989 13515 1924 0,'17'-20'4'0,"-4"2"41"0,-2 0 28 16,-11 6 19-16,3 2 2 0,-3 3-5 0,0 7-11 15,0 0-11-15,0 0-12 0,0 0-1 16,0 0-5-16,0 0-6 0,-54 22 0 16,31-2-8-16,-10 10-3 0,6-2 2 0,-3 4 1 15,7-4-4-15,9-3-3 16,1-6-6-16,3-1 1 0,7 0-5 0,3-8 3 15,3 1 2-15,-3-11-8 0,23 4-9 16,4-9-21-16,6-8-18 0,21-5 1 0,-8-4 3 16,1 0 4-16,-4-3 4 0,-10 7 2 15,-6 4 1-15,-6 3 2 0,-5 1 4 16,-6 3-1-16,3 2-5 0,-2 0 1 0,-11 5-2 16,0 0 10-16,0 0 0 0,26 13 6 15,-23-6 6-15,4 3 7 0,-3-1 5 0,-4 4 5 16,0-1-6-16,3-1 3 0,0-1-2 15,0 0 0-15,-3-10 2 0,21 10-3 16,-5-13-4-16,11-3-24 0,12-2-17 16,12-10 1-16,-1-2 3 0,-4 0 0 15,-9 7 6-15,-7 1 0 0,-7 7 1 0,-6-3 1 16,3 5-1-16,-10 2 7 0,-10 1 13 16,20 7 18-16,-13 0 15 0,0 4 1 0,-1 1 1 15,1 2-4-15,-4-1 0 0,4 2-1 16,0 0 6-16,-4 3-11 0,10-4-3 15,-2 2-4-15,-2-4-11 0,7-4-35 0,1-1-63 16,10-1-71-16,0-6-79 0,10-3-159 16,-4-3-16-16,3-2-133 0,21-6-52 0</inkml:trace>
  <inkml:trace contextRef="#ctx0" brushRef="#br0" timeOffset="188994.29">11880 13559 1826 0,'0'0'241'0,"0"0"2"0,0 0-14 0,6 7-12 16,-6-7-19-16,0 0-20 0,16 6-19 15,-16-6-17-15,0 0-14 0,27-2-12 16,-10 2-11-16,-17 0-12 0,37-4-12 0,-10 4-1 16,-1 0-25-16,4-1-42 0,-6-2-58 15,6 3-70-15,0-3-70 0,-4 2-80 16,-3-5-101-16,1-1-154 0,-4 2 56 0,-4-2-265 15,2-4-222-15</inkml:trace>
  <inkml:trace contextRef="#ctx0" brushRef="#br0" timeOffset="189227.2">12269 13290 2276 0,'0'0'167'0,"-3"-13"-2"16,3 13-1-16,0 0-17 0,0-12-15 0,0 12-18 15,0 0-17-15,0 0 7 0,0 0-13 16,0 0-11-16,44 19-11 0,-22-1-5 0,2 5-7 15,9 7-3-15,-3 2 3 0,0 3-2 16,3 2 3-16,-9 1-2 0,3 2-4 16,-7 0-4-16,-7-2 0 0,-6-8-3 15,3 16-4-15,-7-7-2 0,-6-10 0 16,-4-4-3-16,0 0-16 0,-6 0-21 0,0-4-27 16,-10-2-41-16,6-3-55 0,-7-4-53 15,5 1-64-15,-8-6-70 0,7 1-121 0,-4-1-81 16,8-4 51-16,-1-2-224 0,4-1-181 15</inkml:trace>
  <inkml:trace contextRef="#ctx0" brushRef="#br0" timeOffset="189844.56">13576 13433 2235 0,'0'0'237'0,"7"-13"15"15,-7 13 3-15,0 0-3 0,0-15-9 16,0 15-22-16,0 0-20 0,3-10-20 15,-3 10-15-15,0 0-18 0,0 0-16 16,0-11-19-16,0 11-10 0,0 0-9 0,0 0-9 16,0 0-5-16,0 0-10 0,0 0-10 15,0 0-6-15,0 0-7 0,0 0-3 0,-3-12-2 16,3 12-1-16,0 0-9 0,0 0 0 16,0 0-6-16,0 0-6 0,0 0-11 0,-7-7-2 15,7 7-6-15,0 0-3 0,0 0-3 16,0 0 2-16,0 0-6 0,0 0-2 15,0 0-1-15,0 0 3 0,0 0-2 16,0 0 4-16,-3-10-1 0,3 10-6 16,0 0-1-16,0 0 1 0,0 0 3 0,0 0-2 0,3-15-2 15,-3 15 3-15,0 0-1 16,0 0-7-16,0 0 2 0,0 0-3 0,0 0 0 16,0 0 0-16,0 0-7 0,0 0 11 15,0 0 3-15,0 0-1 0,0 0-4 0,0 50 10 16,-3-28 0-16,0 6 2 0,3-2 7 15,-3 10 7-15,-2 2 2 0,-1 12 7 0,3 0 5 16,-4-6 3-16,4 6-2 0,0-7-2 16,-5-8-1-16,8-6 2 0,5 2-1 15,-5-6 1-15,-8 0-2 0,11-7-1 0,-3-3-4 16,0 2-9-16,0-9-28 16,0-8-54-16,0 0-58 0,0 0-86 0,0 0-83 15,18-33-87-15,-12 13-182 0,0-5 1 16,5 3 64-16,2-6-353 0,1 6-346 0</inkml:trace>
  <inkml:trace contextRef="#ctx0" brushRef="#br0" timeOffset="190243.64">13880 13550 2429 0,'0'0'-64'15,"6"-5"31"-15,-6 5 33 0,10-5 27 0,4-2 20 16,-8 1 15-16,-6 6 13 0,24-15 3 16,-18 8 5-16,7-3-1 0,1-1-7 15,2 2-4-15,-2-1-7 0,2 3-8 0,1-4-5 16,3 4-6-16,-6 4-2 0,2-1-3 16,-16 4-7-16,30 0-3 0,-13 4-2 0,-1 4-7 15,1 2-2-15,0 1-6 0,-7 10 19 16,-7 0-1-16,4 4 9 0,-7 1 23 0,-4 5 2 15,1 1 10-15,-10 18 2 0,3-2-1 16,0-10 2-16,-4-6-8 0,4-2-7 16,1 2-4-16,-2-7-4 0,5 6-4 0,-4-9-7 15,3-3-2-15,0-2-1 16,7-3-5-16,-3 1-2 0,6-5 1 0,1 0-10 16,6-1-15-16,3 0-32 0,7-8-64 15,4-1-68-15,9-4-71 0,0-6-71 0,24-8-69 16,-8-4-118-16,5 0-16 0,3-3 50 15,-7 0-197-15,6 1-142 0</inkml:trace>
  <inkml:trace contextRef="#ctx0" brushRef="#br0" timeOffset="190648.89">14856 13747 1937 0,'0'0'60'0,"0"0"18"0,0 0 10 0,0 0 4 16,0 0 9-16,0 0 0 16,0 0 5-16,-56 27 0 0,32-11-4 0,7 2-2 0,1-2-7 15,-1 1-5-15,4 4-10 16,-1-3-10-16,5 1 0 0,2 2-12 0,4-4 6 15,3 4-5-15,3-2-4 0,0-5-2 16,13 3-10-16,2-3 1 0,2-2-2 0,2-1-9 16,2-1 5-16,6-6-12 0,-3-1-3 15,3 1-8-15,0-4-5 0,-7-1-6 16,4-5 5-16,-1-4-13 0,-9 1 4 0,-4-1-8 16,-2-4 3-16,-8 0 1 0,-3 2-7 15,-3-6 8-15,-11 1-1 0,1-1-6 0,-4-4 4 16,-13 4 0-16,0-2 5 15,3 1 11-15,-3-2 0 0,4 0 14 0,6 4-1 16,-7-5 1-16,11 0 4 0,5 1 1 16,2-1-8-16,5-3 1 0,11-3-3 0,-1-4-1 15,18-8-4-15,6 3-5 0,6-1 6 16,1 9-8-16,-4 5 3 0,-6 6-4 16,-4 10-7-16,7 5-2 0,-6 0 3 0,-5 6-5 15,5 4 3-15,-4 6 0 0,-4 3 10 16,-2 5-3-16,-4 1-1 0,-7 10-13 0,8 4-50 15,-11-1-52-15,3 0-50 0,-3 2-51 16,3-6-57-16,-3-1-114 0,0-3-100 16,7 0 48-16,-4-6-184 0,-3-7-119 0</inkml:trace>
  <inkml:trace contextRef="#ctx0" brushRef="#br0" timeOffset="190844.46">15456 13884 1950 0,'16'-4'160'0,"5"1"16"0,-4-2 15 16,-1-1-7-16,4 2-8 0,4 0-20 15,6-2-11-15,10 1-18 0,-1-2-11 0,5 0-14 16,20-2-9-16,-15 1-8 0,-2 1-15 16,-4 3-22-16,-3-2-9 0,-6 2-18 15,-5 0-2-15,-2 0-14 0,-7 4-7 0,1-4-21 16,-12 4-13-16,4 0-3 0,-13 0-16 16,0 0-27-16,8 7-45 0,-8-7-50 15,0 0-73-15,-21 15-101 0,12-11-125 16,-5 7 38-16,1-9-177 0,2 3-113 0</inkml:trace>
  <inkml:trace contextRef="#ctx0" brushRef="#br0" timeOffset="-211034.48">1786 12240 1813 0,'0'0'8'16,"0"0"4"-16,0-10 2 0,0 10-1 0,0 0-3 15,0 0-4-15,0 0-2 0,0 0 12 16,0 0 10-16,0 0 9 0,0 0 10 15,0 0 7-15,27 25 4 0,-21-18 2 0,4 6 1 16,-2-4-2-16,-2 2 1 0,4 2-9 16,-1-5 2-16,2 6-5 0,2-3-1 15,1-2 3-15,2 0-4 0,4 2 6 0,10-6-1 16,0-3 3-16,7-7-4 16,3-5-2-16,20-5-3 0,3 1-3 0,0-10-3 15,11-5-2-15,-11 4-11 0,-9-3 3 16,-1 1-2-16,17-8 9 0,-20 7-12 15,3 3 7-15,-13-3-11 0,-7 10 1 0,-3 4 0 16,-9 2-5-16,-1 2 4 0,-4 0-3 16,1 2 3-16,-7-3-8 0,3 5-3 15,1-2-2-15,-1 4-26 0,-13 4-23 0,17-8-23 16,-17 8-25-16,16-3-31 0,-16 3-28 16,20 0-40-16,-20 0-36 0,0 0-72 15,0 0-129-15,17 11-146 0,-17-11-74 0</inkml:trace>
  <inkml:trace contextRef="#ctx0" brushRef="#br0" timeOffset="-208234.27">2322 11600 1691 0,'0'0'37'0,"-19"-5"23"0,19 5 12 15,-20 0-4-15,20 0 4 0,0 0-3 0,-13-5-3 16,13 5-4-16,0 0-5 16,0 0 10-16,0 0-2 0,0 0 3 0,52-14 1 15,-25 8 8-15,10-5-10 0,0 2 1 16,16-7-6-16,7-3-3 0,-3 1-13 16,3-4 2-16,0 2-2 0,-10-1-1 0,3 5-8 15,-3-2-12-15,-13 2 2 0,-11 4-6 16,-2 5-4-16,0 1-23 0,-8-2-34 15,-10 4-42-15,8 1-43 0,-14 3-40 0,0 0-46 16,16 0-77-16,-16 0-149 0,0 0-180 16,-6 15-116-16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10:06:49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8836 5492 1652 0,'-6'-14'16'0,"6"14"22"16,-8-11 18-16,8 11 5 0,-6-10 12 0,-1 3 6 15,7 7 7-15,-17-15 3 0,11 9 1 16,-4 2-2-16,1-4 1 0,9 8-3 16,-27-7-8-16,16 1-1 0,1 5-3 0,10 1-7 15,-26-6-12-15,26 6-8 0,-34 6 0 16,15-2-10-16,5 4 2 0,-6-1-11 0,0 7-2 15,0 0 2-15,4 1-1 16,2 2 0-16,1 1-2 0,-1 2-10 0,8 0 4 16,-1-3 7-16,1 1-10 0,6-1-1 15,3 1 3-15,0-3 1 0,4 0 1 16,2-1 4-16,5-1 3 0,2-2 0 0,-2 1 0 16,2-5-2-16,2 3 8 0,5 0-7 15,-3-2 5-15,0-4-4 0,7 7-1 0,-4-4 1 16,0 3-5-16,-6-2 2 0,-1-1-6 15,1 3 7-15,4 0-5 0,1 5-6 16,-8-2 5-16,2 2-4 0,-2 0 7 0,-8 7 5 16,-6-8 10-16,4 7 2 15,-11 0 2-15,-2 1 6 0,-2-2-7 0,-5 5 9 16,-11 8 1-16,3-8-2 0,-2-9-3 16,2-3 4-16,1-3-4 0,-7 1-4 0,7-10 1 15,-4-1-8-15,0 0-1 0,0-7-7 16,-3 0-3-16,5-5-8 0,-2-5-7 0,0 0-18 15,10 2-25-15,-7-3-35 0,11 2-26 16,1-1-49-16,1 0-40 0,4 3-46 16,4 2-51-16,0-1-55 0,3 1-128 0,0 2-27 15,0 2 64-15,3 1-176 0,0-3-103 16</inkml:trace>
  <inkml:trace contextRef="#ctx0" brushRef="#br0" timeOffset="1833.22">9330 5765 1786 0,'-18'-5'45'15,"2"-1"35"-15,7 5 23 0,9 1 18 0,-21-8 12 16,21 8 12-16,-14-3 0 0,14 3-4 16,0 0-5-16,-16-6-12 0,16 6-8 15,0 0-5-15,0 0-4 0,-9-4-19 0,9 4 4 16,0 0 1-16,0 0 6 0,39-10 0 15,1 3-2-15,4-1-9 0,19-4-10 0,10-1-2 16,0 3-10-16,-2-1-3 16,-5 4-11-16,1 0-7 0,-4 0-2 0,-13 2-4 15,-7-1-2-15,0 2-4 0,-8 1-2 16,1 1-4-16,-3-1-13 0,4 1-27 16,-14-2-33-16,1 3-38 0,-5 1-48 0,-2-3-42 15,-4 3-43-15,-13 0-48 0,14 3-35 16,-14-3-82-16,0 0-111 0,0 0 38 0,-30 19-223 15,3-8-172-15</inkml:trace>
  <inkml:trace contextRef="#ctx0" brushRef="#br0" timeOffset="2068.83">9519 5857 1977 0,'-33'10'23'0,"13"-5"38"0,-3-2 25 0,6 1 24 16,4-1 13-16,13-3 2 0,-20 4-5 15,20-4-12-15,-13 4-4 0,13-4-12 0,0 0-25 16,-14 5 7-16,14-5-9 0,0 0 5 15,0 0 13-15,0 0 2 0,57 8 2 16,-30-8-3-16,6 1-11 0,10-2-4 0,1-2-4 16,5 3-8-16,5-3-13 0,-7 1 2 15,-4-3 2-15,0 1-10 0,-10 0 1 0,4 0-6 16,-10 4-6-16,-1-3-21 0,-2 3-31 16,-4-3-41-16,-4 3-42 0,-16 0-35 15,33 0-43-15,-19 0-54 0,-4-2-72 16,-10 2-167-16,20-3 16 0,-20 3 43 15,13-2-140-15,-13 2-63 0</inkml:trace>
  <inkml:trace contextRef="#ctx0" brushRef="#br0" timeOffset="2850.22">10636 5511 1667 0,'-3'-16'42'0,"3"3"3"0,0 3 10 0,0 10 11 16,3-18 0-16,-3 9 1 0,0 9 1 16,-3-16 3-16,3 16 1 0,-4-9-2 0,4 9-3 15,0 0 0-15,-3-17-12 0,3 17-3 16,0 0-5-16,3-11-4 0,-3 11-3 16,0 0-4-16,0 0-4 0,0 0-8 15,-6-13-1-15,6 13 0 0,0 0-4 16,0 0-1-16,0 0-4 0,3-12 1 0,-3 12 1 15,0 0-1-15,0 0-5 0,0 0 4 16,0 0 9-16,0 0 1 0,0 0 8 0,-3-10 6 16,3 10 10-16,0 0 12 0,0 0-2 15,0 0 9-15,0 0-5 0,0 0-1 16,0 0 1-16,0 0-11 0,0 0 2 0,0 0-10 16,0 0-3-16,0 0-9 0,0 0-3 15,0 0-5-15,0 0 2 0,0 0 7 0,0 46 5 16,0-20 17-16,0 10 21 0,-3 14-1 15,-4 2 10-15,0 3 6 0,7 1 10 16,-10-2 11-16,7-1 3 0,-4 2 1 16,4-13-8-16,3-4-7 0,-3-1-7 15,-1-4-8-15,1-6-6 0,-1-2-12 0,1 0 0 16,3-6-8-16,0-2-4 0,0-3 0 16,-3 1-3-16,3-5 0 0,0-10-10 0,-3 12-20 15,3-12-51-15,0 0-42 0,0 0-57 16,0 0-59-16,0 0-93 0,0 0-69 0,3-32-72 15,0 17-125-15,-3 2-19 16,0-2 48-16,0-3-325 0,0 1-328 0</inkml:trace>
  <inkml:trace contextRef="#ctx0" brushRef="#br0" timeOffset="3250.07">10566 5895 2383 0,'3'-9'-76'0,"-3"9"15"0,7-4 11 15,-7 4 9-15,0 0 6 0,17-7 10 16,-4 7-1-16,-13 0 8 0,27-3-3 0,-10 1 9 15,2 2 8-15,5-3 13 0,-4 1 3 16,-1-3 9-16,2 2 3 0,-1 0 2 0,-4-4 4 16,4 2 3-16,4-5-1 0,-8 3-5 15,1-3 2-15,7-2-3 0,-2-1-3 0,-4 1 3 16,-2-5 2-16,4 1 2 16,-3 0 7-16,-4-2 8 0,4-1 10 0,-7-3-2 15,0 2 15-15,-4 2 7 0,1 3 13 16,0-2 14-16,3 2 16 0,-7 2 5 15,4 2-3-15,0 0-8 0,-7 3-10 0,0 8-13 16,6-13-11-16,-6 13-4 0,0 0-4 16,0 0 8-16,0 0 5 0,0 41 16 0,-3-16 10 15,0 8 4-15,-4 0 12 0,7 9 4 16,-7 5-2-16,0-5 6 0,4-2-2 16,0-5-5-16,0 2-15 0,-1-1 0 0,4-9-11 15,0 3-6-15,0-5-10 0,-3-5-19 16,-1-2 10-16,1 0-8 0,3-6-8 0,0 1-7 15,0-5-33-15,0 0-31 16,0-8-87-16,0 0-91 0,0 0-104 0,-13-22-141 16,10-3-191-16,-4-7-20 0,3-4 85 15,-9-8-468-15,3 4-504 0</inkml:trace>
  <inkml:trace contextRef="#ctx0" brushRef="#br0" timeOffset="4450.88">11393 4817 2989 0,'0'0'-1'0,"-3"-14"15"16,3 14 18-16,0 0 8 15,6-11 3-15,-6 11-1 0,0 0 2 0,0 0-2 0,0 0 6 16,0 0 7-16,0 0-7 16,0 0 11-16,0 0 5 0,0 0 11 15,0 0-6-15,-10 44 14 0,7-23 13 0,-1 1 5 16,1 6 7-16,-4 5 6 0,1 2 3 16,-11 10 2-16,17-5-7 0,0-5 2 0,0-5-9 15,-7 2-6-15,7 3-4 0,-6-5-4 16,6 1-8-16,-3-6 0 0,-1 0-5 0,4-3-7 15,0-2-2-15,-3-4-11 0,3 1 2 16,-3-3-11-16,3-2 1 0,-4 1-4 16,4-5 0-16,0-8-3 0,0 15-7 0,0-15-2 15,-4 13 5-15,4-13-5 16,-3 12 1-16,3-12-5 0,0 0-20 0,0 0-15 16,-3 10-39-16,3-10-65 0,0 0-57 15,0 0-62-15,0 0-72 0,-10-22-56 0,4 9-60 16,2 2-102-16,8 2-89 0,-8-4 68 15,0 1-374-15,4-1-393 0</inkml:trace>
  <inkml:trace contextRef="#ctx0" brushRef="#br0" timeOffset="4970.72">11156 5100 2622 0,'-16'-8'-28'0,"16"8"27"16,0 0 18-16,-14-7 13 0,14 7 10 0,0 0 12 15,0 0 4-15,-10-6 2 0,10 6 9 16,0 0-3-16,0 0 9 0,0 0 8 16,0 0-7-16,0 0-8 0,0 0-4 0,0 0-7 15,0 0 3-15,0 0 2 0,0 0 3 16,0 0 7-16,37-7-5 0,-14 5 0 0,4-1-2 16,3-3-1-16,0 2-3 0,3 1-9 15,1-1-7-15,-4 1 3 0,0-2 0 0,3-1-5 16,-3 2-3-16,0 0 1 0,-3-4-13 15,3-1 9-15,-8 2-5 0,-1 3 0 16,-4-1-3-16,2 2 0 0,-2 1-11 0,-1-2 6 16,-16 4 2-16,24-4 0 15,-24 4-7-15,14-3 1 0,-14 3-2 0,0 0-2 16,16-1-11-16,-16 1 8 0,0 0 2 16,0 0-4-16,0 0-3 0,0 0 3 0,0 0-2 15,0 0-2-15,-46 8 4 0,29-4-2 16,-4 1-3-16,-1 3-3 0,1-7 5 0,-9 6 3 15,0 2-7-15,-3-4 3 0,0-1-6 16,3 2 2-16,-10-1 5 0,10 0-6 16,0 0 6-16,3-1 2 0,7-1-4 15,-4 0 6-15,5-2-2 0,5 5-7 16,-2-3 6-16,16-3 2 0,-30 2-1 0,19 1-2 16,11-3-3-16,0 0 0 0,-30 0 3 15,30 0-4-15,0 0-3 0,-16-3-16 0,16 3-30 16,0 0-50-16,0 0-53 0,0 0-48 15,0 0-56-15,30-19-65 0,-20 11-83 0,4 5-133 16,-8 1 38-16,-6 2-271 0,16-4-258 16</inkml:trace>
  <inkml:trace contextRef="#ctx0" brushRef="#br0" timeOffset="5933.72">8586 5100 2167 0,'0'0'-57'0,"0"0"22"0,0 0 20 15,0 0 19-15,0 0 15 0,0 0 16 16,0 0 17-16,57-5 13 0,-37 0 6 0,3 0 3 16,4 2 4-16,0-1 4 0,3-4 2 15,6-1-11-15,1 5 0 0,-4-3-8 0,-3 4 0 16,0-2-9-16,0-1-8 0,0 2-7 16,-6 4-1-16,-4-4-3 0,-4 1 3 15,-3 0-12-15,-13 3-1 0,24-2 2 0,-24 2-2 16,20-5 6-16,-20 5-1 15,13-4-5-15,-13 4 0 0,0 0 0 0,0 0-3 0,0 0 8 16,0 0-16-16,0 0-2 16,0 0-1-16,0 0 12 0,0 0 1 0,-57-1 3 15,57 1-2-15,-40 5-6 0,17-3 6 16,-7 3-4-16,7 1-6 0,-7-5 3 0,3 2 3 16,4 1 2-16,-1 0 1 0,5-2 4 15,2 1 2-15,1-1 3 0,16-2-5 16,-30 3-1-16,30-3 4 0,-21-3-2 0,21 3-2 15,0 0-4-15,-27 0-4 0,27 0-8 16,0 0 4-16,0 0-1 0,0 0-6 0,-13-2-2 16,13 2 4-16,0 0-4 0,0 0-4 15,0 0 1-15,47-13-5 0,-27 9-1 16,4-2-23-16,-5 4-38 0,8-3-44 16,-7 0-41-16,4 2-54 0,-8-1-84 15,7-4-107-15,-3 3-119 0,-3 1 39 0,-4 3-206 16,-3-2-174-16</inkml:trace>
  <inkml:trace contextRef="#ctx0" brushRef="#br0" timeOffset="9251.04">12143 5895 1420 0,'-20'0'70'0,"3"-3"3"0,17 3 0 16,-30 0 2-16,30 0-8 0,-24 0-5 16,24 0 3-16,-12-2 3 0,12 2 5 15,0 0 16-15,-21 0 9 0,21 0 10 0,0 0 7 16,0 0 7-16,-19 0-1 0,19 0 7 15,0 0-5-15,0 0-11 0,0 0 4 0,0 0-6 16,0 0-11-16,0 0-13 16,0 0-2-16,0 0-4 0,0 0-14 0,0 0-4 15,0 0-4-15,46-12 4 0,-19 9-1 16,3 0-6-16,3 1 3 0,7-1-1 16,4-3-7-16,2 2 4 0,25-3-12 0,-2-1 1 15,4 1-12-15,-3-3 8 0,4 5-7 16,-8-5 7-16,1 3-5 0,-1-1-4 0,-18 5 1 15,-12-3-7-15,-6 2 0 0,-3 1-4 16,-7 3-2-16,0-1 2 0,-3-2-5 0,-1 3 6 16,-16 0-11-16,23-3 1 0,-23 3 1 15,21-2 6-15,-21 2-9 0,16 0-1 16,-16 0-1-16,0 0 8 0,0 0-6 16,0 0 2-16,0 0-5 0,-37 15 1 15,11-10 1-15,-14 2 1 0,-7 0 0 0,-13 4-2 16,-10-1-1-16,-3 0 2 0,7 0-4 15,-5-2 1-15,4-4-14 0,10 0 14 0,15 0 1 16,-9 1-2-16,5-3-4 0,-1 1 5 16,7 0-1-16,7-3 5 0,-7 0 11 0,3 1-5 15,0-1 12-15,7 0 8 0,3 3 2 16,5-3 4-16,2 0 1 0,-1 0 11 16,5 0-5-16,16 0 0 0,-33 0-9 0,19 3-3 15,14-3-5-15,-19 0-5 16,19 0-7-16,-21 0-2 0,21 0-2 0,0 0 0 15,-20 1-4-15,20-1 2 0,0 0-3 16,0 0-2-16,0 0 5 0,0 0-3 0,44 11-1 16,-25-8 3-16,8 0 0 0,6-2-4 15,11-1 8-15,-4 0-12 0,10 0 7 0,3 0-2 16,-3-1-1-16,1 1-3 0,-2-3 0 16,1 3 4-16,4-3-1 0,-18 1-6 15,1-1 1-15,3 3-9 0,-14 0-13 0,-2-2-4 16,-4 2 0-16,3-4-5 15,-9 4-12-15,-14 0-5 0,33-1-15 0,-20-2-22 16,-13 3-20-16,20 0-30 0,-10-3-51 16,-4-1-97-16,2-4-100 0,2 1-137 0,-1-6-72 15,2-2 56-15,2 0-349 0,-4-5-366 16</inkml:trace>
  <inkml:trace contextRef="#ctx0" brushRef="#br0" timeOffset="9837.6">13653 5520 2571 0,'-20'-5'18'0,"13"0"33"16,7 5 24-16,-13-6 8 0,13 6 3 15,0 0-6-15,-13-1-8 0,13 1-5 0,0 0-11 16,0 0-7-16,0 0 3 15,0 0-8-15,0 0-5 0,0 0-4 16,0 0-2-16,43-6-9 0,-16 4 8 0,-1-1 2 16,17 1-6-16,1-3 3 0,-1-2-15 15,0 1 1-15,1-1 1 0,-1-1-1 0,1 1-2 16,-11-1-3-16,0 2-4 0,-6-1-6 16,-4 3-7-16,-3-1-26 0,-7 2-26 0,4 1-19 15,-17 2-31-15,27 0-24 0,-27 0-24 16,13 0-41-16,-13 0-32 0,0 0-55 15,14-4-67-15,-14 4-69 0,0 0-135 0,0 0-55 16</inkml:trace>
  <inkml:trace contextRef="#ctx0" brushRef="#br0" timeOffset="10184.02">14139 5411 1630 0,'0'0'34'0,"0"0"25"0,-20-1 16 16,20 1 18-16,0 0 12 0,-19-3 0 15,19 3-2-15,0 0-7 0,-21 0-9 16,21 0 3-16,-16 10 9 0,6-5-5 0,0 5 4 15,0 3 4-15,3 3-1 0,-3 5-10 16,-3 7 6-16,2 2-1 0,5 5 6 0,-4 12-9 16,-4 3 5-16,8 0-5 0,-4 0 4 15,1 3-2-15,-2-3 6 0,1 3-3 16,4-3-11-16,-5-3-1 0,8-5-2 0,-7-9-8 16,4-4-4-16,-5 3-5 15,8-7-3-15,-4-7-3 0,4 0 6 0,-3-4 22 16,-5 0 15-16,1-4-16 0,-7-3-3 15,-2-2-5-15,-1-2-12 0,-4-3-4 0,-2-3-5 16,-4-2-10-16,0-1-6 0,0-1-4 16,0 3-10-16,10-2-17 0,-7-2-9 0,11 1-14 15,2-3-27-15,1 2-36 0,2 0-29 16,5-3-36-16,6-2-41 0,0 1-44 16,3-1-41-16,5 1-54 0,-2-2-73 0,4-3-198 15,7 0 58-15,-4 1 67 0,1 3-275 16,5-2-232-16</inkml:trace>
  <inkml:trace contextRef="#ctx0" brushRef="#br0" timeOffset="11917.74">8719 2563 2045 0,'-9'-17'-102'0,"5"6"41"0,-3 1 26 0,4 2 27 15,-4 1 26-15,7-1 7 0,-6 2 4 16,6 6-6-16,-3-7-3 0,3 7 0 0,0 0-1 16,-7-7-5-16,7 7 0 0,0 0 9 15,0 0 10-15,0 20 4 0,0-5 7 16,7 7 5-16,9 6-4 0,7 12-3 0,7 3 6 16,21 7-2-16,6-4 2 0,12 0 5 15,1-3 0-15,14-1 2 0,3-6-7 16,3-3-1-16,3-2 3 0,7-4-3 0,-1-4-6 15,-2-4 10-15,10-5-3 0,-1-10 4 16,11-1 2-16,-3-7-7 0,6-5-4 16,-1-3-14-16,-5-5-2 0,-1-6 13 15,0-2-5-15,1 0-6 0,-15-6-5 0,-5-1-7 16,-7 0 4-16,-10 0-4 0,-25 2 0 16,8-11-4-16,-16 8 2 0,-4 0-8 0,-7-1 7 15,-3 1-1-15,-6 8-3 0,-4 4 0 16,-10 3 5-16,3 3 0 0,-6 0 5 15,0 1-26-15,-1 3 18 0,1-2-1 0,-4 3 1 16,0 1-3-16,5 2 3 0,-5-2 0 16,-3 9-11-16,6-12-19 0,-6 12-18 15,0 0-20-15,3-7-29 0,-3 7-25 16,0 0-37-16,0 0-35 0,0 0-46 0,0 0-50 16,0 0-152-16,-17 28-7 0,14-21-97 15,-3 0-37-15</inkml:trace>
  <inkml:trace contextRef="#ctx0" brushRef="#br0" timeOffset="22785.61">5626 4750 1510 0,'0'0'-38'0,"0"-10"6"16,0 10 27-16,7-11 16 0,-1 2 0 15,4 0 2-15,1 5 10 0,2-6-4 0,1 3-4 16,2-1 8-16,-7 4 1 0,8 1-1 15,-4-2 3-15,-2 2-1 0,5 3 8 16,-16 0 2-16,27 0 0 0,-13 3 3 16,2-1-5-16,-5 1 1 0,2 1-3 15,3 7-2-15,4-1 1 0,-3 5 2 0,2-1 0 16,2 10-1-16,-4 2 8 0,-1 20 8 16,-9 1 2-16,-1 9-4 0,-2-2 6 0,-8 6 1 15,-6 2-3-15,-3 19 1 0,0-6-1 16,-7 1-7-16,6 5-2 0,-2-6-5 15,2-2 2-15,5-13-6 0,9-3 3 0,0-3-7 16,3 0 2-16,3-2-8 16,1-2 3-16,0-13-7 0,0-1 3 0,2-4-3 15,8-1 1-15,-7-5 0 0,4-1-6 16,-1-4 5-16,3 1-2 0,4 0 2 0,-3-6-3 16,0-1-5-16,0-4 5 0,6 0-2 15,-7-8 5-15,8 1-4 0,-5-1 1 16,2 0-3-16,-4-3-1 0,5-6 1 0,-4 5 0 15,2-8-3-15,2 5 3 0,-4-7-6 16,-6 4-2-16,6-4 9 0,-5 0-8 0,-6-3-3 16,3 3 0-16,6-4 6 0,-6 5 0 15,-3 0 5-15,-1 2 7 0,1 1 6 16,-7 7-14-16,7-10 3 0,-7 10 0 16,3-11-2-16,-3 11-1 0,0 0 2 0,0 0-3 15,0 0 2-15,0 0-5 0,0 0 11 16,-13 28-12-16,6-10 5 0,-3 4-3 15,-3 9 11-15,-4 13 6 0,-3 3 5 0,4 6 0 16,-1 3 1-16,0 1 6 0,-6 12 1 16,3 2-7-16,-1-4 3 0,9-9-1 15,-6-1 1-15,9 3-8 0,-7-2 0 0,-2-1 1 16,9-3-3-16,-8 0 3 0,7-2-1 16,-4-4-4-16,-2-6 2 0,2-5-5 0,4-6 1 15,-10 9 6-15,1-11-3 0,-11 6-1 16,9-4-6-16,-2-6 2 0,3-3-6 0,-3 0 9 15,-4-4-1-15,8-5-3 16,-2 2 2-16,-2-5-5 0,-1-1-7 0,5-3-15 16,-8 1-22-16,3-7-30 0,1 0-37 15,-10 0-45-15,3-4-47 0,0-2-45 16,3-5-53-16,-7 3-82 0,12-3-116 0,-5 1 36 16,4 0-160-16,5-1-107 0</inkml:trace>
  <inkml:trace contextRef="#ctx0" brushRef="#br0" timeOffset="28485.54">14672 5229 1708 0,'0'0'-58'15,"0"0"22"-15,0 0 18 0,-6-4 20 0,6 4 8 16,0 0 3-16,0 0 10 15,0 0 10-15,0 0-1 0,0 0 10 0,0 0-5 16,0 0 5-16,0 0-1 0,0 0-2 16,0 0-1-16,0 0 2 0,0 0 1 0,0 0 4 15,0 0-4-15,44 4-2 0,-28-4 0 16,8 0-3-16,-1 0-6 0,7-4 4 0,3 1-4 16,4 1-3-16,-4-3-1 0,7 0-2 15,-7-1-3-15,0 2-3 0,-6 1 0 16,3-2-1-16,-6 3-2 0,-4-2-4 0,-4 3-1 15,-2-2-1-15,-1 0-1 16,1 3 1-16,-1-1-3 0,-13 1-3 0,13-3 0 16,-13 3 0-16,0 0 1 0,17 0 0 15,-17 0 0-15,0 0 2 0,0 0-2 0,0 0 2 16,0 0 1-16,0 0-2 0,0 0-2 16,-67 3 2-16,47-2 1 0,-7-1-1 15,-6 0-1-15,6 3 2 0,-6 0-2 0,3-3 0 16,-7 1-3-16,14-1 2 0,-4 4-1 15,1-4 4-15,6 2-1 0,-4-2 0 0,5 3-4 16,2-3 4-16,0 0 3 16,4 2 2-16,0-2 1 0,13 0 2 0,-17 0 3 15,17 0-2-15,-13 3 0 0,13-3-3 16,-14 0 4-16,14 0-4 0,0 0-4 0,0 0-3 16,0 0 6-16,0 0 1 0,0 0-2 15,0 0 2-15,0 0-5 0,0 0 3 16,0 0 0-16,50 4-3 0,-34-4 1 0,8 0 0 15,13-1-1-15,-4-2-6 0,-10 0-29 16,14 1-35-16,-14-1-57 0,1 1-67 0,0-3-65 16,1-2-171-16,-8 4-189 0,1 0-112 15</inkml:trace>
  <inkml:trace contextRef="#ctx0" brushRef="#br0" timeOffset="35202.8">13829 6647 1732 0,'0'0'-47'0,"4"-7"16"16,-4 7 21-16,0 0 8 0,0 0 14 15,0 0 2-15,3-8 7 0,-3 8 6 0,0 0 0 16,11-3 5-16,-11 3-3 0,0 0-2 16,0 0 2-16,0 0 4 0,0 0-15 15,0 0 4-15,0 0-1 0,0 0 3 16,6-4-5-16,-6 4 2 0,0 0 3 0,0 0-3 15,0 0 4-15,0 0-6 0,0 0 2 16,0 0-2-16,0 0-1 0,0 0 4 0,0 0-6 16,0 0 0-16,0 0 1 0,0 0 1 15,0 0 4-15,0 0 8 0,0 0 5 16,0 0 0-16,-14 29 6 0,11-18 5 0,-7-4 2 16,1 7 0-16,-2 0-5 15,-2 1 2-15,-1 2-3 0,4 1 6 0,-6-1-10 16,2 1-2-16,-2 0-1 0,2 1 0 15,-2 3-1-15,-1-6 0 0,4 3-6 0,-1-1-5 16,1-4-1-16,-1 4-2 0,5-5 2 16,-4 2-5-16,2-3 2 0,2-2-6 0,-1 1 6 15,-4-1-5-15,11 0 5 0,-10-3-6 16,13-7-2-16,-14 11-8 0,14-7-19 16,-10 0-14-16,10-4-20 0,-6 6-29 0,6-6-41 15,0 0-50-15,0 0-27 0,0 0-31 16,0 0-34-16,0-20-94 0,0 20-217 15,6-15-74-15</inkml:trace>
  <inkml:trace contextRef="#ctx0" brushRef="#br0" timeOffset="36337.86">13756 6686 1641 0,'4'-8'-16'0,"-4"8"21"0,6-9 18 16,-6 9 8-16,0 0 8 0,7-8-3 16,-7 8-7-16,0 0 1 0,0 0 4 15,3-8 2-15,-3 8-1 0,0 0 16 0,0 0 2 16,0 0 8-16,0 0 11 0,-27 26 1 16,14-15 3-16,-4 2-5 0,-6 1 10 0,0 4-3 15,-7 4-5-15,-13 6 2 0,-1-2 1 16,-2 5-1-16,2-6-1 0,4 2-9 0,-7 1-9 15,11 0 1-15,-11-3-5 0,14-6-1 16,-8 6-3-16,8-8-6 0,11 0-4 16,-2-5-3-16,-6 1-9 0,6-5-3 0,1 3 7 15,4-1-11-15,1-6 9 0,2 4-3 16,2-2-3-16,1-2-9 0,3 2 13 16,10-6 3-16,-20 7-9 0,13-2-5 15,7-5 10-15,-16 6 0 0,16-6-16 0,-13 4 4 16,13-4-1-16,0 0-4 0,-11 8 4 15,11-8-8-15,0 0 4 0,0 0 3 0,-6 10-7 16,6-10-6-16,0 0 8 0,0 0-7 16,23 7 16-16,-23-7-13 0,30 0 1 15,-7 0 7-15,11-4-7 0,0-2 14 0,-1 1-7 16,6-5-2-16,1 3-5 0,17-11 2 16,0-3 2-16,3 2 2 0,-10-4-1 0,6 1-7 15,-6-3 2-15,1-3 0 16,-8 3 5-16,0-2-4 0,-3-4-7 0,-3 2 3 0,-4 0-5 15,-6 4-1-15,0 4 8 16,-8 0-3-16,-2 4 3 0,-4 2 1 0,1-3-8 16,-4 7 7-16,-1 1 2 0,2-1 1 15,-5 1-1-15,1 2-2 0,-7 8-10 16,14-11 13-16,-14 11-8 0,3-10-3 0,-3 10 1 16,0 0-1-16,7-8 5 0,-7 8-1 15,0 0 4-15,0 0-5 0,0 0 0 0,-51 18-2 16,32-11-4-16,-8 8 7 0,-3 3 7 15,-14 3-6-15,1 4-4 0,0 0 7 0,-1 0-1 16,-2-1-1-16,5 2 2 0,5-8 3 16,-10 6 1-16,16-5-6 0,-4-1 2 15,4-4 4-15,4 1-1 0,-4 1 2 16,3-7-2-16,6 1-1 0,-1-3-2 16,-2 4 7-16,4-5-3 0,1 1-3 0,-2-2 0 15,4-1 2-15,1 2-3 0,-1-3-4 16,4 1 1-16,13-4 4 0,-24 8-7 0,15-6 4 15,9-2-12-15,-14 11 4 0,7-7-12 16,7-4 3-16,-3 10 16 0,3-10-1 0,0 0 3 16,0 0 3-16,13 12 1 0,-13-12-7 15,27-1 5-15,-27 1 1 0,44-11-6 0,-11 1 1 16,0-3 7-16,17-3-4 0,0-8 0 16,0 2 5-16,0-3-2 0,-3 0 0 15,-4 0-2-15,1-3-2 0,-8-1-5 16,4 1 5-16,-13 3 3 0,-7 3 0 15,3 1 1-15,-6 2-3 0,0 1-1 0,-4-2-6 16,-3 8 4-16,-4 5 1 0,8-6-9 16,-8 5 10-16,1 1-3 0,-7 7 1 0,7-10-5 15,-7 10-1-15,0 0 1 0,0 0 4 16,0 0-6-16,0 0 3 0,-44 20-3 0,25-5 3 16,-11 0-4-16,-14 10 7 0,-2-4-1 15,-8 10 6-15,1-4 2 0,-1 4-2 16,-2-2 0-16,-1-4-1 0,7 3 6 15,0-3-10-15,4 0-4 0,3-3 14 16,8-4-7-16,5-5 7 0,8-1 2 0,-2-2-5 16,4-6 8-16,7 4-4 0,-7-2-5 15,3-3 5-15,17-3 4 0,-26 1-12 0,12-1-1 16,14 0-8-16,-23 0-14 0,12 0-13 16,11 0-28-16,-16 0-24 0,16 0-28 0,0 0-35 15,0 0-29-15,-10-1-40 0,10 1-44 16,0 0-74-16,0 0-125 0,20-13-214 15,-6 9-172-15</inkml:trace>
  <inkml:trace contextRef="#ctx0" brushRef="#br0" timeOffset="38102.23">13586 6944 1929 0,'0'0'-34'0,"0"0"23"0,0 0 13 16,17-2 10-16,-17 2 5 0,0 0 5 0,0 0 6 16,0 0 13-16,0 0 8 15,-44 18 8-15,11-9 5 0,-7 4 7 0,-17 2 2 16,11 5 3-16,-11-1-5 0,-3-2-1 16,-6-1 0-16,6 1-5 0,-3 1 2 15,-1-3 1-15,0 1-2 0,5-4-2 0,-5-2 8 16,0 0-12-16,-2-2 1 0,17-1 4 15,1-4-4-15,-2-6-1 0,1 3-2 0,-2-3-11 16,-9-4 6-16,-3-5 3 0,3 2-7 16,3-4-5-16,1 3-2 0,6-4 3 15,3 2-14-15,10 1-3 0,4 2 4 0,6 0-9 16,-3 2 0-16,3 1-6 16,5-3 0-16,1 5 2 0,5-2-5 0,2 1-1 15,1 1 0-15,3-1-14 0,10 6-24 16,-23-7-33-16,23 7-24 0,-10-4-19 0,10 4-29 15,-7-3-27-15,7 3-47 0,0 0-57 16,0 0-95-16,0 0-120 0,24-7-200 0,-11 2-173 16</inkml:trace>
  <inkml:trace contextRef="#ctx0" brushRef="#br0" timeOffset="39902.76">12063 5325 1834 0,'0'0'-127'0,"0"0"29"0,0 0 29 0,0 0 23 16,0 0 26-16,0 0 24 0,0 0 16 15,0 0 18-15,0 0 13 0,0 0 17 0,0 0 9 16,0 0 1-16,0 0-1 0,0 0-3 15,0 0 2-15,0 0-5 0,-11-10-6 16,11 10-5-16,8-20-1 0,-2 3-6 0,4 0-2 16,0-2 1-16,4-3-7 0,-1-3 3 15,4-3-3-15,3-11-7 0,6 1 0 0,4 1 1 16,-3-1-9-16,3 2 2 0,3-3-7 16,3 3 2-16,2 2-4 0,5 0-2 0,-10 5-2 15,7-3-1-15,7 2 2 16,-4 2 0-16,-3 1-3 0,7 2 2 15,0 0-8-15,2 5 0 0,5-3 0 0,-4 4 3 16,3-2-1-16,0 4 5 0,1-1-8 16,0 3 3-16,-12 5 2 0,19-2-5 0,-11 5 6 15,-7-1-6-15,0 3 1 0,1 0 4 16,-5 5-3-16,-2-3-3 0,10 6 5 0,-4-2-4 16,1 5-1-16,2 2-1 0,11 3-2 15,-11 3 5-15,-5-4-5 0,-8 2-6 16,3 2 2-16,4 11 3 0,1 0-1 0,-5 4 0 15,-12-8-1-15,-5 3 3 16,5-2-4-16,-7 3 3 0,-1 0 12 0,4 13-2 16,-7-5 7-16,-3-4 5 0,-3-1 2 15,0 4-7-15,-1 4 9 0,-6-7-1 0,0-1-2 16,0-2 2-16,4-1-2 0,-8 4-2 16,4-8 4-16,0 4-3 0,-3-4 1 15,3-3 3-15,0 2-6 0,0-8 5 0,0 1-12 16,0-1-1-16,0-2 8 0,0-10 2 15,0 18-3-15,3-11-11 0,-3-7 12 0,-3 12 1 16,3-12-5-16,0 0 3 0,0 13-7 16,0-13-11-16,0 0-39 0,-13 3-61 15,13-3-59-15,0 0-57 0,-20-13-73 16,7 9-55-16,6-7-140 0,-3 4 0 0,-3-3-175 16,-1 0-148-16</inkml:trace>
  <inkml:trace contextRef="#ctx0" brushRef="#br0" timeOffset="40186.36">13649 4986 1836 0,'-19'0'-57'0,"11"-1"15"0,8 1 12 15,0 0 15-15,-30 7 15 0,24-2 18 16,0 5 12-16,2-2 13 0,1 5 12 0,3-1 5 16,7 2 16-16,-1 4 1 0,11 0 3 15,-1 2-3-15,11-1 1 0,13 5 0 16,4-2-3-16,-5-7 0 0,15-1-4 0,-11-3-7 15,4-6-6-15,-4-5-3 0,-3 2-7 16,7-4-8-16,-4-7-1 0,14 1-8 16,-4-9 7-16,1 3-8 0,-21-4 5 0,-3 4-13 15,0-4-2-15,-3 0 0 0,-11-1-5 16,11-1 0-16,-14 2-5 0,4 0-19 16,-4 0-28-16,-3 4-19 0,-3-1-39 0,-4 3-48 15,0 2-56-15,1 3-41 0,-4-1-76 16,-4-2-127-16,4 10-97 0,-9-7-43 0</inkml:trace>
  <inkml:trace contextRef="#ctx0" brushRef="#br0" timeOffset="44620.35">13809 6975 1478 0,'0'0'-101'0,"3"-8"16"0,-3 8 3 0,0 0 26 15,0-10-6-15,0 10 11 0,0 0 3 16,-3-13 9-16,3 13-4 0,-3-9 8 0,3 9-1 15,0-7 7-15,0 7 5 0,-3-13 5 16,3 8-2-16,0 5-4 0,-4-13 10 16,4 13-7-16,0-12 9 0,0 5-1 15,0 7 5-15,4-17-2 0,-4 13 8 0,3-3-13 16,-3 7 5-16,0-15 0 0,0 15 21 16,3-13 4-16,-3 13 19 0,3-12 12 15,-3 12-1-15,0-16 10 0,0 16-3 0,8-12 0 16,-8 12 3-16,-8-15-3 0,8 15 2 15,5-13 6-15,-5 13 0 0,-5-12-5 16,5 12 1-16,-3-13 1 0,3 13 1 0,-3-10-1 16,3 10-2-16,0 0-3 0,-7-9-8 15,7 9 0-15,0 0-3 0,-6-7-2 0,6 7-3 16,0 0 1-16,-20-3 3 0,20 3 0 16,0 0 1-16,-40 10-7 0,20-3 8 0,-7 1 0 15,1 2-2-15,-12-1 1 0,5 4-4 16,-3-3 2-16,-18 8 2 0,5 0-4 15,-8-2 4-15,0 1-1 0,0 1-5 16,-3 0 2-16,-3 2-1 0,3-5-3 16,0 0-4-16,3-1 6 0,-2 3-9 0,12-9 1 15,-13 6 1-15,14-4-4 0,2-3-1 16,1 1-1-16,-4-4 2 0,0 3-2 0,0 1 3 16,1-2-9-16,2-3 3 0,1 1-5 15,-1 0 2-15,-2 0-1 0,10-2-7 16,-5 3 1-16,-2-2 2 0,3 0-4 0,4-2-3 15,9-1 6-15,-10 0 2 0,11 3 1 16,-7-6 2-16,-5 2 4 0,2 1-5 16,-7-3 8-16,9-3 0 0,-3 4-1 15,-6-4 2-15,-3 5-5 0,2-5-1 0,1 2 2 16,-4-2 3-16,10 4-3 0,-5-4 5 16,1 2-3-16,4 0 3 0,1 1-3 15,-1 0 1-15,4 0-4 0,-4 1 5 0,0-4-6 16,-9 5 2-16,2-5-7 0,1 2 7 15,0 1-1-15,-1-2 7 0,1-1-7 0,-4 5 8 16,-2-5 1-16,2 2-3 0,-20-6 6 16,4 2 4-16,0-2-11 0,-1 3 11 15,14-1-9-15,7 1 6 0,-4-1-4 0,7-2 0 16,-4 3-7-16,5-3 5 16,-1-1-3-16,7 7 1 0,3-4 4 0,-4-2 2 15,1 0-1-15,6 3-12 0,-3-4 0 16,7 1 10-16,-7 1-4 0,3-1 3 0,-3-4-15 15,0 0 27-15,7 3-7 0,0 3 4 16,-4-10-7-16,0 0 3 0,0 4-12 0,4-4 4 16,-3 0-3-16,6 4-1 0,-4-4 3 15,4 2-6-15,0 1 1 0,3 3-2 16,4 2-1-16,-4 0 0 0,4-1 1 0,-1 3 1 16,1-1-6-16,4 1 1 0,1 1-6 15,2 0 3-15,6 7 3 0,-19-11 2 16,11 4-4-16,8 7-1 0,-13-10 2 15,13 10-10-15,-9-8 7 0,9 8 1 0,-11-8 3 16,11 8-6-16,-7-6-3 0,7 6-3 16,0 0 1-16,-9-7-19 0,9 7-20 0,0 0-35 15,-7-4-44-15,7 4-29 0,0 0 2 16,0 0-17-16,0 0-16 0,0 0-2 16,0 0-9-16,-23 8-7 0,23-8-8 0,-7 3 25 15,7-3 15-15,0 0 12 0,0 0 14 16,0 0 19-16,0 0 9 0,0 0 10 15,0 0 16-15,0 0 9 0,-20-5 34 16,20 5 15-16,-10-2 24 0,10 2 22 0,-7-8 17 16,7 8 12-16,0 0 7 0,-7-4-4 15,7 4-5-15,0 0-3 0,0 0 0 0,0 0 15 16,0 0 6-16,-19 16 8 0,8 0 6 16,2 3 2-16,-1 2 5 0,-4 4 2 15,-2 3-1-15,2-2-2 0,1 5 1 0,-14 6-7 16,13-5-5-16,5-4 2 0,-4 0-11 15,2-6-3-15,1 0-6 0,1-1-3 0,1-4-6 16,-1-2 0-16,5 0-13 0,-2-1 1 16,3-3-1-16,0-1 3 0,3-10 5 0,-8 15 0 15,8-15-1-15,-3 10 3 0,3-10-9 16,0 0 5-16,0 0-4 0,0 0-18 16,0 0 10-16,23-42-4 0,-13 21-8 15,7-4 3-15,10-19-1 0,0 1-3 16,-5-4-1-16,2 4-8 0,9 1 0 0,-9 2 7 15,3 2-8-15,-1 2 1 0,-3 10 5 16,-3 2-7-16,-3 7 3 0,3 2-7 0,-3 3 1 16,2 2-14-16,2 0 12 0,-1 3 1 15,-1 3-5-15,8 3 0 0,-3 1 10 16,6 5-7-16,-7-3 0 0,11 6-2 0,-4-1 2 16,-4-3 2-16,1 7 0 15,3-1-3-15,-7 2 7 0,10 1 2 0,-13-3 3 16,4 2-3-16,-11-1 0 0,4-1 4 15,-4 0-8-15,1-1-22 0,-5 1-29 0,-2 3-31 16,-1-2-29-16,2-3-27 0,-2 0-39 16,-2-2-58-16,-1-2-78 0,-3-4-159 0,0 0 34 15,0 0-115-15,0 0-56 0</inkml:trace>
  <inkml:trace contextRef="#ctx0" brushRef="#br0" timeOffset="45769.39">1713 5092 1542 0,'-7'-22'-52'0,"-3"5"47"0,-3 0 31 16,-1 3 34-16,-2-1 21 15,-4 0 20-15,3 1 9 0,1 3 11 0,3 4 7 16,-8-3-2-16,7 2-5 0,1 1-13 15,4 1-14-15,9 6-12 0,-21-1-1 16,21 1-5-16,0 0 20 0,-17 22 4 0,14-5-9 16,3 2-5-16,3 5-10 0,8 1-6 15,2 0 2-15,23 10-11 0,12-10 2 0,24-10-10 16,42-14 4-16,60-22-6 0,29-22-2 16,34-14 1-16,76-29-2 0,3-3-7 15,-16-6-2-15,-80 20-17 0,-19-3 8 0,-21 6 4 16,-41 2-7-16,-9 5-8 0,-46 20 5 15,-18 5-4-15,-12 15-7 0,-11 0-14 16,-10 4-16-16,-16 3-30 0,-4 11-38 16,-5 3-24-16,-5 4-29 0,-3 0-44 0,0 0-67 15,-30 25-91-15,6-8-170 0,1 2 40 16,-7-1-191-16,-10 10-158 0</inkml:trace>
  <inkml:trace contextRef="#ctx0" brushRef="#br0" timeOffset="49219.45">1909 10244 1947 0,'0'0'2'16,"-17"-10"6"-16,17 10 10 0,0 0 7 0,0 0-1 16,0 0 0-16,0 0 8 0,0 0 9 15,0 0 1-15,0 0 14 0,44 23 2 16,-17-18 11-16,13-5 5 0,30-5-2 15,23-12 0-15,20-5-10 0,38-20-8 16,18 0 1-16,5-2-6 0,-1 1-6 0,-3 1 2 16,-13 5-8-16,-37 6 3 0,-16 6-9 15,-8 3-5-15,-26 7 1 0,-13-1 7 0,-8 8 1 16,-11 0-3-16,-16 0-6 0,2 5-13 16,-4-3 0-16,-1 5 1 0,-5-5-5 15,-1 2-17-15,-13 4-28 0,21-3-26 0,-21 3-23 16,16-2-17-16,-16 2-28 0,0 0-32 15,0 0-42-15,0 0-44 0,4 9-99 16,-4-9-274-16,0 0-119 0</inkml:trace>
  <inkml:trace contextRef="#ctx0" brushRef="#br0" timeOffset="51319.7">8000 9982 1741 0,'-21'2'-59'0,"8"-2"-2"16,13 0 19-16,-17 6 17 0,17-6 9 16,0 0 4-16,0 0 9 0,-9 10 14 0,9-10 14 15,6 15 14-15,4-5 14 0,4-1 7 16,2 8 10-16,7 0 4 0,7 2 6 0,13 9 4 16,8-6 0-16,26 9 0 0,-17-6-2 15,23 1-1-15,7-1-5 0,6-1 3 16,8 1-3-16,6-3-4 0,6-3-2 15,-2 6-3-15,2-8-2 0,7 7-11 16,1-6 1-16,-4-2-4 0,0 1-4 0,-16-3-4 16,-1 1-6-16,-3-2 2 0,-20-6-2 15,-4-2-7-15,1-1 4 0,3-4 1 0,0 0 5 16,4-4 2-16,-8 0-1 0,20-7-9 16,8-3-2-16,-1-3-1 0,-6 1-2 0,7-8 5 15,-11 5-2-15,-4-6-9 0,1-6 1 16,-3 5-1-16,-6-5 0 0,-2-5 4 15,-2 0-4-15,-4-3 8 0,-6 3 9 0,-3-7-6 16,-1 1 0-16,-10-6 5 0,-3-2-10 16,-4 2-2-16,-11-2 1 0,-2 6-11 0,-11-6 2 15,8-14 0-15,-6 14 1 0,-10 0-4 16,2 0 2-16,-6-1-1 0,-3 1-5 16,-4 7 5-16,-3 5-4 0,0 1-2 15,-3-2 3-15,-4-14-3 0,-6 6 0 0,0-3 0 16,-4 0-4-16,-4 0-2 0,-9 1 2 15,-6-2-4-15,0 2 5 0,-15-1-10 16,2 3 7-16,-15 0-3 0,-2 7 5 0,-2-5-7 16,2 6-2-16,-10 6 6 0,-1-3-4 15,0 1 2-15,-3 3 2 0,-10 2 1 0,6 2-11 16,2 1 11-16,-5-2-3 0,-6 10 0 16,-4-6 0-16,-3 0-2 0,0 5-1 15,-13 1 0-15,-1 1 3 0,-12 3-2 16,-1 5-2-16,4 0 2 0,-4 0 4 0,7 2-7 15,0 4 9-15,6-7-5 0,-3 11-1 16,24 0-6-16,-13 3 4 0,26 5-1 0,0-1 3 16,9 3-2-16,-2 5 3 0,4 3 0 15,-8 7-3-15,17-6-4 0,-13 13 7 16,3 0-1-16,2 10-6 0,5 0 4 0,0 5 0 16,0 8-2-16,-4 2 1 0,7 6 3 15,3-1 1-15,0 4-1 0,5 0-2 0,5 5-3 16,4 0 5-16,-1-2 4 15,4 6-5-15,7 0 3 0,6 6 2 0,8 1-5 0,1 3 2 16,9-5 4-16,9 6 0 16,9 3-1-16,4-3-4 0,11 3 0 0,9-3 4 15,4-3 4-15,3-2-3 0,7-6-3 16,9-10 0-16,8-2-2 0,2-6-9 0,8-6-21 16,9-8-37-16,10 0-37 0,-3-5-46 15,8-12-52-15,1-2-74 0,1-9-129 16,-16-5-109-16,-5-9 66 0,-2-1-194 0,-4-8-141 15</inkml:trace>
  <inkml:trace contextRef="#ctx0" brushRef="#br0" timeOffset="55886.18">2216 13815 1823 0,'-6'-6'-48'0,"6"6"29"0,-14-10 21 16,7 6 11-16,7 4 0 0,0 0 0 0,-9-5-1 15,9 5 15-15,0 0 17 0,0 0 11 16,-11 25 9-16,11-13 6 0,0 6 3 15,7 3-6-15,-3 0-3 0,2 1 3 16,4 3-4-16,10 0 0 0,-4-1-7 16,8-10-3-16,6-3 4 0,14-10-4 15,52-13 2-15,21-19-11 0,56-23 2 0,27-24-9 16,80-41-4-16,4-12 4 0,-8-8-11 16,-26 9 1-16,-67 35-9 0,-6-5 5 0,-30 17 15 15,-17 12-3-15,-51 21-5 0,-1 6-13 16,-15 9 5-16,-23 7-6 0,-1 3 8 15,-12 6-9-15,-7 6-12 0,-2 2-16 0,-9 4-16 16,1 6-19-16,-10 1-14 0,0 0-27 16,0 0-28-16,0 0-30 0,6 22-25 0,-1-12-54 15,-10 0-57-15,5-2-143 0,0-1-125 16,0 3-53-16</inkml:trace>
  <inkml:trace contextRef="#ctx0" brushRef="#br0" timeOffset="77021.61">20903 6467 1649 0,'-20'-14'-58'15,"-4"5"30"-15,5 0 18 0,2 2 23 0,4-2 18 16,-8 1 22-16,4 4 16 0,4-3 11 16,-3 1 12-16,6 2 6 0,-7-1 8 15,17 5 5-15,-20-6-11 0,10 2-2 0,10 4-7 16,-17-3-3-16,17 3 2 16,0 0-6-16,0 0 0 0,0 0-1 0,0 0-6 15,0 0 9-15,0 0 5 0,0 0 7 16,37 28 6-16,-4-25-7 0,11-2 5 0,19 5-10 15,1-5-10-15,8 3-6 0,6-2-9 16,-2 0-9-16,1 1-2 0,-17-3-8 16,-11 3-4-16,8-3-4 0,-10 0 1 0,3 3-7 15,-17-3-7-15,0 1-1 0,-6 2-3 16,-3 0 1-16,-4 2-6 0,-4-3 1 16,-16-2 0-16,27 0-3 0,-27 0 0 15,0 0 1-15,0 0-2 0,0 0-1 0,0 0 0 16,0 0-1-16,-60-7-4 0,23 4-1 15,-13 3 2-15,-23-4-15 0,-3-2 14 0,-8-1-3 16,10 2 1-16,-2-2 1 0,-1 1-6 16,7-1-1-16,4 2 4 0,9 2-2 15,11-1 0-15,-5 1 3 0,18 0-2 0,0 0-1 16,6 1 0-16,0 2 2 0,1 0-1 16,9 0-3-16,-3 0 3 0,20 0-5 0,-30 0 4 15,17 2-6-15,13-2 8 0,-17 3-2 16,17-3 5-16,0 0-3 0,0 0-5 0,0 0 10 15,33 18-1-15,-6-16 2 16,17 3 0-16,5 1-1 0,15-2-7 0,13 0 6 16,-4 0-1-16,0-2 2 0,-13 0-2 15,10 4-1-15,-13-2 0 0,-11-4-6 0,-9 3 5 16,-4-3-3-16,-6 3 3 0,-7-3 4 16,0 0 0-16,-3 1 9 0,-17-1-5 15,0 0 2-15,0 0-6 0,0 0 1 0,0 0-3 16,-60 4 3-16,17-8 1 0,-31 8-4 15,14-2-1-15,-20-2-4 0,14 2-1 0,-11-2 2 16,20 3 1-16,3-3-2 0,8-3 3 16,-1 3 6-16,7 0-1 0,10 0 3 15,0 0-10-15,3 3 10 0,11-3-7 16,-4 0 0-16,20 0-1 0,-27 0-5 0,27 0 2 16,0 0-3-16,-9 6 4 0,9-6 5 15,0 0-5-15,50 7-2 0,-14-6 1 16,7-1-1-16,4 4 0 0,10-8 4 0,23 3-5 15,-3 1 2-15,2 0-18 0,2-3-12 16,-12 7-25-16,-9-4-44 0,-9-1-55 0,-5 1-51 16,-10 1-48-16,2 3-63 0,-16-2-64 15,5-2-195-15,-10 5 57 0,-4 1 63 0,-6-2-217 16,0 4-163-16</inkml:trace>
  <inkml:trace contextRef="#ctx0" brushRef="#br0" timeOffset="85772.68">23813 8944 1903 0,'0'0'-32'0,"-17"-32"10"16,14 25 25-16,-4-4 11 15,4 2 7-15,-1-1 0 0,1-3 9 16,0 2 5-16,-4 3 5 0,7 8 7 0,-3-17 0 16,3 17 5-16,-7-11-1 0,4 6-2 15,3 5-5-15,-7-10-6 0,7 10-3 0,0 0-3 16,-6-7 2-16,6 7-4 0,0 0 1 16,0 0-1-16,0 0-1 0,0 0-2 15,-34 17 8-15,28-8-6 0,-5 7 9 0,2-1 3 16,-1 4 1-16,2 5 2 0,-4 2-3 15,5-1-3-15,-4 3 4 0,5 0-6 16,3-3-4-16,-7 10-4 0,4-5-2 16,1-5-3-16,2 3 1 0,3-11-3 0,-3-1 0 15,3 2-7-15,0-2 0 0,0-1 9 16,3-3-1-16,-6-2 9 0,6 0-4 16,-3-10 1-16,14 8-6 0,-14-8-3 0,30-3 0 15,-30 3-7-15,43-12 0 0,-26 5 5 16,6-4-6-16,4-2-5 0,-1 4 11 0,-2-1-6 15,-4-3-2-15,-4 6-3 0,2-4 14 16,-6 4-12-16,-5 2 5 0,4-2 5 0,-11 7-12 16,16-7-1-16,-16 7-8 0,0 0 3 15,0 0 7-15,0 0 2 16,0 0-4-16,9 17-8 0,-9-17 5 0,0 16-4 16,-3-5 0-16,6 2 5 0,-3-3-1 15,0-10 0-15,5 16-1 0,-2-7 8 0,-3-9-2 16,13 9 3-16,4-3-4 0,-17-6 2 15,36-6-11-15,-9 5 1 0,0-7 2 0,-5-1 4 16,-1 5-6-16,-1 0 8 0,-7 1-3 16,0-2-4-16,1 5-1 0,-14 0-6 15,23-5 2-15,-23 5-5 0,17 0-2 0,-17 0 5 16,13 7 2-16,-6 0-4 0,-4 6 1 16,0-1 4-16,1 4-3 0,2 4 6 0,2 0 0 15,1-1 3-15,1-3 1 16,4-4-2-16,-5 1 2 0,9-8-3 0,1-1 4 15,8-4 0-15,6-4-5 0,3-10-13 16,18-11-8-16,-7 0 5 0,-4-1 1 16,0-5 8-16,-5-3-1 0,-8 6-5 0,-5-3 9 15,-11 15-10-15,-1-1 13 0,-2 0 3 16,-5 9-6-16,1-3-6 0,-1 4 6 0,-6 7 1 16,0 0 4-16,0 0 6 0,0 0 7 15,-13 50 9-15,4-28-2 0,1 3 10 16,2 4 0-16,2 0-5 0,1-2 1 15,6 1-10-15,4-6 6 0,-1 1 10 16,5-9-2-16,5-3 3 0,5-4-8 0,2-7-11 16,4-5-35-16,9-8-19 0,7-13-32 15,1-7-47-15,-7-8-50 0,-10-9-79 0,9-9-103 16,-6-1-141-16,-11 7 46 0,2 0-140 16,-1 3-86-16</inkml:trace>
  <inkml:trace contextRef="#ctx0" brushRef="#br0" timeOffset="86404.79">24062 10615 1934 0,'-6'-6'182'0,"6"6"-13"0,0 0-26 0,0 0-12 15,0 0-8-15,0 0-6 0,17 31-16 0,6-12-11 16,4 4 2-16,9 7-20 0,1 2 3 16,10 0-24-16,-8-1-44 0,2-4-57 15,2-4-55-15,1-4-58 0,-8-5-75 16,-6-10-122-16,4-5-82 0,-8 1-214 16,1-6-153-16</inkml:trace>
  <inkml:trace contextRef="#ctx0" brushRef="#br0" timeOffset="86588.92">24873 10651 2040 0,'7'-11'153'0,"-4"1"7"0,0 5 4 16,-3 5-6-16,0 0-20 0,0 0-7 16,0 0-5-16,0 0 1 0,-40 32-11 0,0-2-6 15,-13 17-10-15,-4 3-9 16,0 6 0-16,-6 1-2 0,10 3-8 0,3 1-8 0,6-3-12 16,1-2-21-16,13-12-25 15,3-2-38-15,7-10-45 0,10-7-46 0,1-6-30 16,1-1-33-16,8-8-54 0,0-6-54 15,0-4-81-15,17 6-98 0,-17-6 39 0,27-13-176 16,-3 6-101-16</inkml:trace>
  <inkml:trace contextRef="#ctx0" brushRef="#br0" timeOffset="86888.93">24720 11093 1745 0,'13'-17'11'0,"1"13"4"0,-5 0-5 16,-9 4 9-16,21 1 26 0,-21-1 16 0,16 15 3 15,-7-5-4-15,5 8-5 0,-1 2 2 16,-2-2-8-16,2 1-5 0,-3 5-4 15,0-8-2-15,-3 0-4 0,6 2-1 16,0-10-1-16,7 3-5 0,-3-5-3 16,3-5 2-16,3-1-5 0,4-4-4 0,3-2-5 15,3-3-2-15,3-1-2 0,-6 2-3 16,0 1 4-16,-6 1-2 0,-4 2-4 0,0 4-1 16,-3 3 0-16,0-2 14 0,-1 6 12 15,-6 7 14-15,4-4-2 0,2 2-2 0,-2-2-2 16,-1 2-3-16,4-2 3 0,6 3-3 15,0-11 1-15,4 1-4 0,12-8-8 16,18-12-17-16,-3-4-25 0,12-11-22 0,-12 2-17 16,3-15-19-16,-8-2-14 15,-11 4-23-15,1-11-32 0,-12 11-36 0,-4-2-44 0,3-1-78 16,-15 13-277-16,-1 7-82 16</inkml:trace>
  <inkml:trace contextRef="#ctx0" brushRef="#br0" timeOffset="87787.95">16952 10540 1780 0,'0'-8'59'16,"0"8"-2"-16,0 0 17 0,0 0 27 16,0 0 11-16,24 19 8 0,-13-5 1 15,8-3 4-15,-2 6 3 0,7-9-5 0,-2 9 9 16,2-9 2-16,6 0-3 0,13-2-5 16,24-9-13-16,36-15-2 0,51-25-14 0,15-7-12 15,5-17-4-15,6-2-12 0,0-3-5 16,-7 1-13-16,-9 8 6 0,-18 5-9 0,-46 16-1 15,-6 8-8-15,-15 3-4 16,-22 12-6-16,-10-1-3 0,-7 5-9 0,-17 5-16 16,4 2-31-16,-14 4-32 0,4 1-5 15,-4 3-30-15,-13 0-31 0,13 4-33 0,-9 3-47 16,-4-7-63-16,4 17-92 0,-8-10-155 16,4 2 65-16,-4 0-205 0,1-1-155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10:08:40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8969 2254 872 0,'-13'-9'102'0,"3"2"-30"0,0 1-7 0,10 6-17 16,-16-11 13-16,5 7-4 0,5-3 4 16,6 7 0-16,-13-10-4 0,13 10 6 15,-14-11 0-15,7 7 4 0,7 4 1 0,-20-8-8 16,10 2 0-16,10 6-4 0,-20-7-6 15,7 7-2-15,13 0-4 0,-20-1-3 0,20 1-3 16,0 0-4-16,-33 8-3 16,16 1 1-16,0-1-3 0,4-1-4 0,0 3 2 0,-7 2-3 15,6 0-2-15,1 1 2 16,0-1-2-16,3 1 0 0,0 2-4 16,-1 3-1-16,5-1 0 0,3-2-3 0,0 3 5 15,-1-1-2-15,4 1-3 0,0-1 3 16,4 1-1-16,-1 0-2 0,0-2 1 0,3 0-5 15,2-1 5-15,-5-4-2 0,4 6-1 16,2-5 0-16,2-2-5 0,-1 0 4 0,-1-3-1 16,2-2 1-16,2-2 2 0,-13-3 0 15,30 3-4-15,-14-3-4 0,4-3 4 16,-2-3 0-16,1-2-4 0,4 0-1 0,-2-5 6 16,-2 1-5-16,1-6-1 15,1-2-3-15,1-1 0 0,2-1-2 0,-4 3 13 16,0-5 8-16,-6 5 6 0,-2 1 8 15,2 1-3-15,-4-4 6 0,-3 7 5 0,3 2 5 16,0-1 0-16,-4 2-7 0,-2 1 2 16,-4 10 3-16,6-15-8 0,1 5-11 15,-7 10 9-15,7-9-13 0,-7 9 3 0,3-7-12 16,-3 7 3-16,0 0-5 0,0 0 1 16,0 0 1-16,0 0 1 0,17 32 10 0,-10-20-3 15,-4 6 1-15,3 3-2 16,1 3 11-16,0 1-12 0,0-3 6 0,2 6-2 15,1-3-5-15,-2-3 1 0,1 3 3 16,1-3-1-16,-4-1-10 0,8-2 8 16,-7-3-6-16,2-1 3 0,-1 0 0 0,-2-1-1 15,1-1 5-15,-1-5-4 0,2 2 0 16,-2-3 0-16,-3 1 0 0,-3-8-1 0,7 10-18 16,-7-10 23-16,14 5-7 0,-14-5 4 15,0 0-4-15,0 0-13 0,0 0-36 16,25-8-56-16,-17 4-52 0,-2-2-63 0,-2-1-74 15,-1-1-105-15,3 4-118 0,-6 4 37 16,11-13-151-16,-8 9-116 0</inkml:trace>
  <inkml:trace contextRef="#ctx0" brushRef="#br0" timeOffset="8316.4">6972 12695 1836 0,'-43'2'102'0,"7"1"16"15,6-3 18-15,3 5 12 0,4-2-4 16,-7 1-22-16,10 0-2 0,3 5-8 0,1 0-11 16,5-2-4-16,-2 2-1 15,7-4-16-15,6-5 6 0,0 11 19 0,0-11 21 0,43 9 13 16,7-12 10-16,60-11 6 16,16-7-1-16,48-25-10 0,19-5 0 0,4-5-8 0,0-1-14 15,-8 0-8-15,-5-1-9 16,-14 5-12-16,-16 3-11 0,-48 16-7 0,-6 0-8 15,-14 8-4-15,-2 1-7 0,-35 10-25 16,-5-1-29-16,-10 7-20 0,-8 0-28 16,-6 2-29-16,0 0-24 0,-10 5-38 0,4-1-39 15,-14 3-12-15,0 0-20 0,0 0-27 16,0 0-42-16,-40 30-41 0,-7-7-75 0,-4 4-135 16,-22 5 53-16,1 0-269 0,1 4-235 15</inkml:trace>
  <inkml:trace contextRef="#ctx0" brushRef="#br0" timeOffset="8683.4">6753 13162 2238 0,'-13'3'80'0,"3"-2"28"0,-4 5 25 0,14-6 2 16,0 0 6-16,0 0-18 0,-13 5-8 16,13-5-1-16,0 0-15 0,0 0-1 15,0 0 8-15,43-15-3 0,34-13 9 16,26-4-1-16,51-18 1 0,23-11-5 16,12-3 0-16,8-4-7 0,3-7-2 0,0 3-11 15,-14 1-3-15,-6 10-4 0,-23-3-8 16,-13 13-10-16,-38 11-1 0,-10 2-10 0,-9 6-4 15,-13 2-1-15,-21 10-17 0,-9 5-19 16,-14 0-16-16,-3 5-20 0,-11 3-29 0,4-1-40 16,-7 3-31-16,-2 0-40 0,-8 2-26 15,-3 3-36-15,0 0-45 0,0 0-67 16,0 0-126-16,-60 8-50 0,22-3 56 0,2 0-227 16,-10-1-182-16</inkml:trace>
  <inkml:trace contextRef="#ctx0" brushRef="#br0" timeOffset="9233.29">7959 11858 2091 0,'0'0'69'0,"0"0"-10"0,0 0 2 0,0 0-1 15,0 0-9-15,0 0 4 0,38-7 1 16,-8 15 7-16,33-1 0 0,13 3 3 0,1 4-1 16,23-3-7-16,6 4-5 0,5-1 4 15,-5 3-7-15,-9-2-3 0,-21-1-6 16,-6 5-2-16,-10-5-9 0,-13-1 2 16,-13-1 9-16,-4 4 0 0,-4 0-4 15,-3 5 9-15,-9 0-6 0,-4 4 3 0,-10 0-1 16,-4 7 3-16,-5 3-5 0,-12 12 1 15,-5 1 7-15,-14 12-13 0,13-13 11 0,-6-2-9 16,0-5-2-16,3 0-3 0,0-5-5 16,6-10 0-16,5-4-4 0,1-7-2 15,1 1-4-15,8-2-2 0,-1-4 2 0,-1 2-1 16,2-1-23-16,2 0-33 0,-2-3-28 16,1 4-28-16,2-3-30 0,-4 6-32 0,0-3-37 15,3 0-51-15,0-1-69 16,4 0-171-16,0 1 42 0,0-7-167 0,3-4-111 15</inkml:trace>
  <inkml:trace contextRef="#ctx0" brushRef="#br0" timeOffset="30734.4">1519 17092 2214 0,'-6'-22'142'16,"-1"4"-22"-16,1 6-2 0,3 2-43 16,-5 4-23-16,8 6-2 0,0 0-21 0,0 0 15 15,0 0 6-15,0 0 6 16,11 38-1-16,-2-19-3 0,9 10 9 16,1-4 1-16,8 7-11 0,6-1 9 0,11-6 7 15,-4-11 2-15,23-3 2 0,10-11 8 16,31-17-9-16,5-9-1 0,38-30-1 15,3-6-3-15,27-8-18 0,-14-5-1 0,0 0-3 16,-19 3-5-16,-8 4-2 0,-9 6-9 16,-37 14 0-16,-3 5 2 0,-18 11-2 0,-18 7-9 15,-15 7-6-15,-9 6 0 0,-7 2-8 16,-3 3-1-16,-4 7 7 0,-13 0-10 16,0 0-35-16,17 10-41 0,-17-10-28 0,-4 25-33 15,4-13-46-15,-6 6-69 0,-1 2-107 16,-3-1-174-16,-3 5 56 0,0-5-228 15,6-6-198-15</inkml:trace>
  <inkml:trace contextRef="#ctx0" brushRef="#br0" timeOffset="45834.9">19333 9425 2017 0,'-17'-6'-26'0,"7"5"26"0,-4 1 30 0,14 0 24 16,0 0 10-16,0 0-5 0,-9-6-5 0,9 6-6 15,0 0-2-15,0 0-1 0,0 0 12 16,50 18 9-16,7-4 4 0,16 4 10 0,23-4 4 15,7 3-5-15,11 0-8 16,6-1 7-16,7 1-15 0,-1 0 16 0,4-5-13 16,1 1-7-16,-8 3-4 0,-7-5-2 15,-6-1-9-15,-20-6-1 0,21 2-5 0,-32 2-7 16,2-4-3-16,-12 2 4 0,-5 1-12 16,-17-4-3-16,-11 2 7 0,-6-2-6 15,-3-2-1-15,-4-1-1 0,-6 3 1 0,-17-3 3 16,30 0-4-16,-30 0 0 0,16 3-3 15,-16-3 1-15,0 0 4 0,0 0-4 0,0 0 2 16,-46-13-5-16,16 6-2 0,-7 3-9 16,-7-3 1-16,-22 0-8 0,-13-4 4 0,-2 4-2 15,-22 3-4-15,-1-1 5 0,-2-4-1 16,-8 1 4-16,5 0 1 0,-5-1 1 16,-3 1 6-16,8-3-6 0,22 5-5 15,-17 2 0-15,18-3 11 0,9 2-12 0,-3 0-4 16,10 0 5-16,16-1 6 0,8 5-5 15,-1-2 0-15,4 0 3 0,13 1 0 16,-3 2-2-16,9-3 10 0,1 3-1 0,7 0-4 16,-5-2 5-16,21 2-5 0,-22 0-4 15,22 0 1-15,-21 2 0 0,21-2 0 0,0 0 7 16,0 0 9-16,37 19-3 0,-1-10 9 16,24-1 4-16,14 0 1 0,29 3-7 0,3-4 5 15,11 4-6-15,-3-1 5 16,6-7-7-16,-7 4-4 0,7-2 4 0,-10 0 2 15,-23-5-5-15,-4 0 3 0,-6 2-5 16,-20 1 3-16,-11-3-7 0,-5 3-3 0,-8-3 4 16,-6 0 1-16,-2 0-11 0,-4 0-13 15,-8 0-17-15,-13 0-35 0,30 1-31 16,-13-1-32-16,-7 0-21 0,-10 0-42 0,0 0-52 16,0 0-56-16,10-1-148 0,-10 1-29 15,0 0 61-15,0 0-133 0,-27-11-50 0</inkml:trace>
  <inkml:trace contextRef="#ctx0" brushRef="#br0" timeOffset="49819.02">26176 9905 1574 0,'0'0'-19'0,"0"-12"38"15,0 12 18-15,0-13 26 0,0 13 13 0,3-12 13 16,-3 12 12-16,4-17 18 0,-4 17-8 15,0-8-5-15,0 8-6 0,0 0-10 0,0 0-14 16,0-11-6-16,0 11 0 0,0 0-5 16,0 0-3-16,0 0 4 0,-24 40 1 15,14-19-2-15,1 4-1 0,-5 1 3 0,4 6-10 16,4 1 1-16,-5 1-5 0,-2 7 4 16,7 0-3-16,-1-9-7 0,0-2-2 15,4-2-7-15,-4 0-4 0,4-6-3 0,3-3-5 16,-7 4 6-16,4-5-3 0,0-3-1 15,-1-4-1-15,4 3-6 0,0-3 0 16,0-11 5-16,-3 17-3 0,3-17-5 16,0 12 2-16,0-12-14 0,-4 13-27 0,4-13-25 15,0 0-47-15,4 8-46 0,-4-8-47 16,0 0-48-16,7 8-47 0,-7-8-101 0,0 0-94 16,0 0 48-16,0 0-118 15,0 0-47-15</inkml:trace>
  <inkml:trace contextRef="#ctx0" brushRef="#br0" timeOffset="50119.09">25749 10409 1598 0,'0'0'11'0,"-13"6"9"16,13-6 6-16,0 0 4 0,-17 4 9 16,17-4 17-16,0 0 10 0,-3 11 8 15,3-11 10-15,0 13 12 0,0-13 2 0,7 14 4 16,-1-6 4-16,1-1 7 0,6-3-5 15,11 7 1-15,0-5 3 0,6-2-15 0,6-1-1 16,4-3-8-16,10-6-2 0,10 2-8 16,3-10-14-16,-3 7-11 0,-10-5 6 0,3-2-10 15,-16-3-11-15,-1 3 4 16,-6-1-4-16,0 2-4 0,-6-2-8 16,-4 5-2-16,-3 2 4 0,-4 0-3 0,0-1-6 15,-3 1-14-15,1 1-19 0,-5 6-45 16,-6 1-38-16,10-11-44 0,-10 11-39 0,7-6-50 15,-7 6-50-15,3-7-104 0,-3 7-83 16,0 0-195-16,0 0-157 0</inkml:trace>
  <inkml:trace contextRef="#ctx0" brushRef="#br0" timeOffset="52602.4">24813 11575 1933 0,'-7'-7'-2'0,"7"7"2"0,0 0 15 16,0 0 12-16,0 0 6 15,17-10 3-15,-17 10-1 0,20-7-5 0,0 3 2 16,3 2-2-16,1 0 0 0,-1-4 5 15,7 2-1-15,7-7 0 0,-4 1 1 0,3-1-1 16,1 3-5-16,-1-9-4 0,8-1-4 16,-10 0 0-16,-8-3-4 0,1 3 2 15,-4-3-2-15,0-2 1 0,-6-4-3 0,0-2 2 16,-4 4-4-16,-6 0 1 0,-1 6-1 16,1 2 3-16,-4 2 3 0,1-1 4 0,0 4-3 15,2-1-7-15,-3 4 1 0,-3 9-6 16,0-13-6-16,0 13 8 0,0 0 0 15,0 0 8-15,-13 28 9 0,9-11 10 16,-9 13 6-16,3 1 12 0,-7 13 0 0,4 6 4 16,-4 0-2-16,4 3 4 0,-7 2-3 15,7-3-12-15,-1 1 8 0,5-3-4 16,-1 0 10-16,-1-3-22 0,-5 1 6 0,13-17-3 16,-1 1 4-16,0-6-10 0,-2-1-3 15,0-1-7-15,-1-6 2 0,7 1-1 0,-3 1-3 16,-5-9 9-16,8 0 22 0,-3-3 13 15,0 2 12-15,3-10 16 0,0 11 4 16,0-11-10-16,0 0-10 0,0 0-5 16,0 0-8-16,0 0-7 0,0 0-8 0,-19-21-3 15,19 9-5-15,0-5-4 0,3 2-7 16,3-6 2-16,4-1-5 0,4-2-8 16,2-1 2-16,1 3-5 0,2 0-3 0,-5 2 2 15,13 0-7-15,-7 4-4 0,0 2 2 16,0 2-5-16,-4-1-3 0,5 5 0 0,-5 1 0 15,1 3-5-15,-1 4 0 0,-16 0 6 16,27 7-1-16,-10 0 0 0,-7 4-12 0,4 3-8 16,-8-3-13-16,1 10-12 0,2-2-16 15,-6 6-19-15,2-1-30 0,-5-2-21 16,3 3-11-16,-3-4-16 0,3-3-18 16,-3 3-7-16,10-3-18 0,-4-7-21 15,8-3-31-15,5-1 0 0,5-7-6 0,3 0 9 16,3-7 6-16,10-1 21 0,16-6-419 15</inkml:trace>
  <inkml:trace contextRef="#ctx0" brushRef="#br0" timeOffset="53203.52">26006 11891 1761 0,'27'-16'-80'0,"-1"-1"39"0,-9 4 37 16,0-2 22-16,-7 5 24 0,0-1 8 15,-4 3-2-15,-6 2-4 0,0 6-4 0,0 0-4 16,-9-8 4-16,9 8 3 0,-30 8 7 16,9-2 4-16,-9 8 7 0,3 4 7 0,-6-4 0 15,-10 11-2-15,10-7-2 16,3-3-5-16,6 0-5 0,4-2-9 0,4-1 1 0,2-6-6 15,4 2 0-15,1-2-8 16,9-6 2-16,0 0 1 0,0 0-5 16,0 0 0-16,0 0-9 0,57-25-5 0,-32 11 6 15,2-3-6-15,3-1-5 0,-3 2 1 16,-3 3 1-16,-12 2 1 0,9 1-5 0,-12 3 1 16,5-1-8-16,-4 4 4 0,-10 4-12 15,14-2 8-15,-14 2 0 0,0 0 12 0,0 0 1 16,0 27 12-16,-4-12 5 0,-9-1 7 15,3 10 13-15,-4-4 7 0,-2 5-8 16,2 0 2-16,-2 0-1 0,5-5-8 16,5 2-6-16,0-4 3 0,2-3-4 15,1-1 5-15,3-1-1 0,0-5-4 0,13 2 6 16,7-5-14-16,10-5 0 0,13-4 1 16,21-7-3-16,6-4-3 0,13-10-2 0,1-7-14 15,2-1 8-15,-9-2-3 0,-8-5 0 16,-4 5-3-16,-16 4 0 0,-13-2 5 15,5 8-4-15,-18 4-3 0,0 6 9 0,-6 0-5 16,-4 5 5-16,-3 3-6 0,-3-1-1 16,-7 8-6-16,0 0 5 0,0 0-6 15,-23-10 2-15,23 10-4 0,-33 5 3 0,15 0-7 16,6-4 3-16,-6 7-1 0,9-2-1 16,-4 1 6-16,2-3-5 0,5 10 4 15,6-4-2-15,0-10 5 0,3 22-5 0,3-7-1 16,5-1-4-16,-4 1 7 0,5 3 5 15,2 6-13-15,-1-7 3 0,-2 3 1 16,-5 0 4-16,4 5 5 0,-3-3-11 0,-4-1 12 16,-10 1-5-16,1 0 7 0,-4 3 2 15,-1-5-36-15,-8 3-49 0,-1-6-55 0,-1-2-58 16,-1-2-90-16,-2-12-142 0,-3-1-99 16,-3-4 41-16,-17-18-226 0,8-10-194 15</inkml:trace>
  <inkml:trace contextRef="#ctx0" brushRef="#br0" timeOffset="55536.61">15752 15530 1978 0,'-3'-7'-51'0,"-3"-1"30"15,6 8 16-15,-7-7 20 0,7 7 19 16,0 0 1-16,0 0 6 0,0 0-3 0,0 0 8 16,0 0 10-16,0 0 19 0,0 0 10 15,0 0 8-15,0 0 5 0,16 37-1 16,-2-20 6-16,2 3-9 0,1 3 0 0,7 2-4 15,6 7-7-15,10-3-10 16,-7 0 5-16,14-4-3 0,9-5-2 0,4-8 11 0,20-4-8 16,28-19-11-16,11-15-1 15,45-16-6-15,8-9-4 0,12-5-8 0,2-6-15 16,1-2 10-16,-7 1-7 0,-16 2-1 16,-18 3-4-16,-42 22-1 0,-14-3-2 15,-17 13-6-15,-16 2 4 0,-8 7-5 0,-8 2-10 16,-11 5 5-16,-11 2-3 0,5 1-17 15,-7 3-43-15,-4-2-34 0,4 6-25 0,-1 0-40 16,-2 3-49-16,2-3-75 0,-2 6-102 16,9-2-135-16,-6-1 47 0,3 2-196 15,0-1-155-15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10:10:06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5717 6322 1828 0,'-8'-12'169'0,"2"6"16"0,6 6 10 0,-10-12 14 16,0 10-9-16,10 2-9 0,0 0-11 0,0 0-17 15,-7-11-16-15,7 11-13 16,0 0-27-16,0 0-5 0,0 0-14 0,0 0-7 16,0 0-8-16,-10 36 5 0,4-11 5 15,-1 7 11-15,0 3-3 0,0 15 1 0,7 3 10 16,-6 2 0-16,6-3 7 0,-3 0-3 16,-1-4-2-16,4 4-5 0,0-6-9 0,-3-7-3 15,6-1-7-15,-3-1-2 0,-3 1 4 16,-1-2-7-16,1-4 3 0,0-2 0 15,-1-5 12-15,-2-5 9 0,3-2 5 0,-1-2 9 16,-6 0 6-16,0-1-2 0,0-5-6 16,-3-3-8-16,0 1-6 0,-1-4-8 0,-2-1-9 15,16-3-3-15,-34 0-9 16,34 0-4-16,-33-10-3 0,13-1-10 0,4 0-12 16,-2-7-4-16,-2-3 1 0,7 0-12 15,-1-4-1-15,5-5-5 0,-1-1-13 16,7-4-16-16,3 6-10 0,6-4-30 0,4 4-13 15,1-5-26-15,1 7-26 0,1 0-24 16,1 4-30-16,-1 3-22 0,8 8-25 0,-4 2-39 16,-1 2-43-16,4 8-42 0,-4-2-52 15,1 2-53-15,7 4-164 0,-5-1 7 0,5 7 69 16,-8 2-428-16,4 1-441 0</inkml:trace>
  <inkml:trace contextRef="#ctx0" brushRef="#br0" timeOffset="1765.31">8616 5903 2737 0,'-17'0'-66'15,"4"0"27"-15,13 0 22 0,0 0 19 16,-26 1 13-16,26-1 7 0,0 0 2 16,-13 3-3-16,13-3 0 0,0 0 7 0,0 0 6 15,0 0 11-15,0 0 9 0,0 0 9 16,25 22 4-16,-4-16 17 0,6-1-14 0,6-3 13 15,0 1-3-15,14-3-1 16,-7 2-2-16,6-4-3 0,1-1-7 0,20-3-5 16,-4-1 7-16,-13 3-4 0,10-6-4 15,1-5-5-15,-6 0-1 0,-1-3-5 16,3-2-5-16,-4-5 0 0,-3 0-3 0,0 0 4 16,-7 0 1-16,1-2 3 0,-8-1 4 15,-2-3 1-15,-4 6 0 0,-10 4 10 0,3-4 3 16,-6 2-6-16,0-4-3 0,-4-2-1 15,0 0-6-15,-3 0 0 0,-6 1-3 0,-1 0-6 16,-6 1-4-16,3-7 1 0,-7 2-1 16,0 0-5-16,-3 0-6 0,0-1-1 15,-7 5 2-15,4 2 1 0,-10-16-10 16,-7 9 0-16,14 5-1 0,-8 3-1 16,4 0-4-16,-14-5-1 0,4 5 1 0,4 2 0 15,-11-2-3-15,-3 0 1 0,0 0-1 16,6 6-2-16,-12-2-2 0,13 0-4 0,0 10 4 15,0-3-4-15,-5 0-3 0,-22 2 3 16,17 2-2-16,7 2-2 0,-4 1 0 16,10 1 0-16,-11-1-1 0,2 0 9 0,5 3-6 15,1 0 1-15,-3 1 1 0,6-1-1 16,-8 1-6-16,5 1 7 0,7 2-8 16,-4-3 3-16,3 3 1 0,-3 0-3 0,0 0 4 15,-3 3-3-15,0-3 3 0,-5 2 0 0,5 1 2 16,0 1 1-16,-4 2-1 15,4-1-1-15,-7 0 1 0,3 4 1 0,0-2-1 16,1 2 2-16,6-1-1 0,-4-1 1 16,8 3-1-16,-11-1 5 0,10-2 5 15,1 4-8-15,-4-4 1 0,3 0 4 0,1 4-3 16,-1-1 5-16,7-6 2 0,-4 7-1 16,1-4 0-16,7-1-2 0,-2 1 6 0,2-2-7 15,2 1-2-15,2-2 3 0,-1-1-3 16,13-3 0-16,-18 7-1 0,9-4 2 15,9-3 1-15,-14 5-2 0,14-5-17 16,0 0-16-16,-24 3-25 0,24-3-31 16,0 0-28-16,0 0-34 0,0 0-36 0,-13 0-52 15,13 0-44-15,-6-8-41 0,6 8-24 16,0-16-25-16,3 9-27 0,0-5-40 0,1-1-21 16,-4 1-325-16,3-3-266 0</inkml:trace>
  <inkml:trace contextRef="#ctx0" brushRef="#br0" timeOffset="2064.06">7687 4642 2233 0,'3'-10'-8'15,"0"0"33"-15,-3 10 31 0,3-11 26 16,-3 11 14-16,0 0 13 0,7-14 2 0,-7 14 2 16,0 0 2-16,0 0-12 15,-4-12 0-15,4 12-10 0,0 0-5 0,0 0-9 16,0 0-7-16,-12-3 1 0,12 3-3 16,0 0-2-16,-41 15-7 0,22-8 1 15,-2 4-1-15,1 2-3 0,-3 1 8 0,0 5-10 16,-1-1-10-16,1 3-3 0,3 1-3 15,6-2-4-15,5-1-2 0,-1 2-9 0,6 1 5 16,4-4 1-16,0 0-3 0,7-1-1 16,3-2-7-16,3 3 3 0,4-4-4 0,0-1 4 15,2-1-5-15,2-1 0 0,2-1-5 16,0-6 3-16,7 3-3 0,-3-1-27 16,6-3-12-16,0 2-28 0,0-2-39 0,2-2-41 15,-10 2-37-15,-1-6-42 16,0 3-51-16,-1 0-64 0,-3-1-131 0,-10 1-14 15,3 1 36-15,-13-1-203 0,13 3-138 16</inkml:trace>
  <inkml:trace contextRef="#ctx0" brushRef="#br0" timeOffset="5264.8">7153 6842 2332 0,'-7'-14'155'0,"7"14"-50"0,0-11-27 16,0 11-9-16,0 0-28 0,-3-10-7 0,3 10-11 15,0 0-7-15,0 0-2 0,0 0 2 16,0 0-5-16,-14 40 2 0,11-26-1 0,0 7 11 16,-4 4-5-16,4-3 4 0,0 2-3 15,3-2-7-15,-4-3 8 0,8 2-2 16,-4-4-2-16,3 1-4 0,0-7 5 0,7 3 0 16,4-10-3-16,5-1 5 0,5-6-4 15,2-1 0-15,11-10-7 0,13-3 2 16,-17 1 0-16,-2-1-7 0,-8 6 8 15,0-3-6-15,-6 6 6 0,3-3 0 0,-7 4 4 16,1 0-15-16,-4 1 9 0,-1 1-6 16,-9 5-3-16,0 0 0 0,0 0 0 15,24 8 1-15,-14-1 6 0,-10-7 1 0,10 18-6 16,-3-8 1-16,2-1 7 0,1 1-4 16,1 1 1-16,2-1 2 0,4-3 2 0,2-3 3 15,5 0-3-15,-1-4 2 0,4 0 2 16,3-5-1-16,3-1-7 0,1 2 3 15,-8-6-2-15,4 2-3 0,0 1 8 16,-6-1-8-16,-5 2 0 0,-2 2-7 0,0 0-5 16,-4-2-21-16,-13 6-39 0,20-5-46 15,-13 3-57-15,0-2-73 0,-7 4-116 16,13-7-98-16,-13 7 42 0,6-1-128 0,-6 1-45 16</inkml:trace>
  <inkml:trace contextRef="#ctx0" brushRef="#br0" timeOffset="7765.17">6793 8407 1708 0,'-10'-20'138'0,"3"8"24"0,1-3 17 16,2 5 0-16,1 3-3 0,-4-1 2 0,7 8-9 15,-7-10-22-15,7 10-13 0,0 0-14 16,-9-6-21-16,9 6-5 0,0 0-14 16,-7 25 1-16,4-4 0 0,-1 7-4 15,-3 19 5-15,4 6-5 0,3 5 1 16,0 3-1-16,3 3 0 0,1 3 1 0,-1 0-3 15,4-5-3-15,-7 1 5 0,0-4-4 16,0-2-6-16,-3 2-2 0,3-19-5 0,0-5-4 16,3-8 0-16,-6-2-2 0,-1-5 28 15,4-2 21-15,-3-8 9 0,-4-1 2 0,-3-3-13 16,10-6 4-16,-33 1-25 0,13-5-3 16,-7-6-18-16,-3-2-5 0,3-6-3 15,0-2-11-15,2-2-5 0,1 0 1 0,4-3-10 16,4 0-3-16,2-3-4 0,4-2-17 15,7-4-2-15,3 5-13 0,3-6-14 16,7 5-11-16,7-17-16 0,2 6-12 16,1 4-21-16,4 5-26 0,3 0-36 0,-5 7-66 0,5 4-69 15,3 0-67-15,-3 2-71 16,17-3-176-16,-8 9 10 0,-2 3 75 0,-4 5-347 16,0-2-343-16</inkml:trace>
  <inkml:trace contextRef="#ctx0" brushRef="#br0" timeOffset="8065.18">7983 8575 2619 0,'0'0'116'16,"-10"-18"11"-16,7 12 11 0,3 6-2 15,-14-8-14-15,14 8-12 0,-23 1-13 0,23-1-8 16,-40 24-6-16,0 1-4 0,-3 12-4 15,-7 9 1-15,7 8-5 0,2 3-1 0,11-9-4 16,3 2-6-16,8 0 2 0,2 0-13 16,13-9-1-16,4-5-3 0,4 2 4 15,2-3-6-15,8-8-7 0,2 1 4 0,11 7 0 16,3-13-3-16,-7-7-2 0,8-5 0 16,-1-6-2-16,6 2-28 0,0-12-47 0,5 2-50 15,12-11-68-15,-16-5-63 16,-11 2-71-16,-2-7-63 0,-1 6-114 0,-7-1-47 0,1 2 47 15,-7 6-231-15,1-3-195 16</inkml:trace>
  <inkml:trace contextRef="#ctx0" brushRef="#br0" timeOffset="9564.87">1286 3495 1976 0,'-10'-16'-43'16,"6"4"30"-16,-2-1 28 0,3 1 34 16,0 2 22-16,-1-1 16 0,4 11 17 15,-10-8-5-15,10 8 0 0,-7-11-10 16,7 11-11-16,0 0-9 0,-13-6-2 16,13 6 3-16,0 0 4 0,0 0-4 0,0 0 1 15,0 0 0-15,50 18 11 0,-27-18 3 16,21-4-3-16,42-18 9 0,21-6-21 15,33-22-2-15,13-6-9 0,0-9-4 0,8-4-6 16,-7-1 1-16,-1-1-6 0,-10 2-7 16,-9 5-6-16,-31 18 2 0,-10 3-7 0,-9 3 0 15,-15 5-3-15,-18 13-2 0,-5 1-6 16,-10 7-6-16,-9 3-11 0,-10 1-23 16,-1 2-31-16,-2 4-43 0,-1 0-46 0,-3 1-24 15,-3 0-29-15,-7 3-69 16,16-3-129-16,-6 1-93 0,-10 2 51 0,0 0-166 15,0 0-103-15</inkml:trace>
  <inkml:trace contextRef="#ctx0" brushRef="#br0" timeOffset="10682.75">9646 8825 1857 0,'-33'-28'105'0,"-4"-1"10"0,1-2 17 16,-15 4 6-16,5-3 5 0,-1 5-7 0,4 2-7 16,7 9-3-16,1 3-4 0,5 4-17 15,8 7-19-15,-8 5-3 0,-7 8-2 16,-10 9-13-16,4 7-3 0,6 7-9 0,0 3-7 15,1 2-2-15,9 0-11 0,3 2 6 16,5 0-6-16,8-8 1 0,5-7-6 16,3-3-3-16,9-6 3 0,2 2-8 0,-2-6 14 15,10-2 0-15,5-9 6 0,5-1-10 16,11-10-2-16,20-14-3 0,3-7-1 0,9-11-4 16,1-9-6-16,-7-2 9 0,-6 3-4 15,-6-3-5-15,-15 9 2 0,-3 7 3 16,-6-1 10-16,-3 7-2 0,-11 6 5 15,1 7-9-15,-5 2-1 0,4 1-4 0,-5 3-8 16,-2 8-5-16,-6 1 3 0,0 0 1 16,0 0-6-16,24 19 2 0,-18-1 3 15,0 2-6-15,4 5-1 0,1 5-5 0,2 1 10 16,4 11-2-16,5 5-14 0,2-4-25 16,3-8-43-16,6-2-35 0,4-8-42 0,-4-6-37 15,-3-6-51-15,-3-6-66 0,6-7-87 16,0-2-121-16,8-9 50 0,5-8-240 15,1-6-197-15</inkml:trace>
  <inkml:trace contextRef="#ctx0" brushRef="#br0" timeOffset="11098.53">10726 8082 2131 0,'0'-22'95'0,"3"6"20"0,0 4 14 15,-3 2 20-15,0 10-6 0,0-12-14 0,0 12-16 16,0-10-15-16,0 10-10 0,0 0-14 15,0 0-8-15,0 0 6 0,-3 32 1 16,3-13-5-16,-6 6 9 0,6 10-2 0,-10 15 7 16,4 7-6-16,-5 0 4 0,8 5-5 15,-4 2 8-15,-6 20-3 0,6-4 0 0,0-19-7 16,7 6-1-16,-3-3-7 16,3-3-4-16,3-4-6 0,1-6-5 0,2-1-5 15,1-7 1-15,3-12-7 0,-3 1 2 16,-1-9-4-16,5-3 2 0,-2-1 4 0,1-3 16 15,1-8 9-15,11-1 14 0,5-7 0 16,11-13-9-16,11-6-7 0,17-17-2 16,5-11-6-16,-18-3-8 0,-3-13-4 0,-4 1 1 15,-8 2-2-15,-16 10-12 0,-1 1-1 16,-7 16 1-16,-8 8-9 0,1 1 1 0,-4 6-7 16,-6 7-1-16,-4 1-6 0,-7 5-4 15,-2 5-7-15,-14 1-10 0,0 5-19 16,-11 6-19-16,-11 9-24 0,-8-1-30 0,9 5-45 15,5-3-46-15,-1 3-56 0,1 0-46 16,5 0-74-16,8-7-100 0,6-6-132 16,8-2 60-16,-2-6-388 0,5 5-410 15</inkml:trace>
  <inkml:trace contextRef="#ctx0" brushRef="#br0" timeOffset="11548.98">6046 10576 2688 0,'-30'8'-27'16,"10"1"22"-16,7-8 23 0,0 2 20 15,3 1 2-15,10-4-2 0,0 0 10 0,0 0 12 16,53 8 17-16,46-17 24 0,35-9 2 16,77-14 2-16,45-17 3 0,117-26 13 15,21-7 10-15,15-7 13 0,12-9 12 16,9 0-1-16,-11-2-6 0,-11 9-7 0,-26-9-9 15,-32 8-6-15,-29 16-13 0,-105 19-10 16,-23 1-17-16,-25 9 1 0,-49 14-11 16,-9 1-16-16,-20 7-17 0,-9-6-11 0,-22 12-12 15,-12 4-8-15,-11-2-9 0,-2 9-17 16,-14-2-20-16,0 3-29 0,-7 1-38 0,-3 1-54 16,-3-2-47-16,-4 4-50 0,-3 3-58 15,0 0-52-15,-30-4-120 0,7 4-64 0,-1 1 51 16,-9 2-286-16,3 1-268 15</inkml:trace>
  <inkml:trace contextRef="#ctx0" brushRef="#br0" timeOffset="12731.55">409 11475 2300 0,'-30'-3'30'15,"30"3"33"-15,0 0 17 0,-19 3 12 16,19-3-8-16,0 0 0 0,-17 1-9 15,17-1 0-15,0 0-5 0,0 0-6 16,0 0 1-16,0 0 5 0,53-25 7 16,1 8-14-16,2-9 0 0,31-20-10 0,42-9-1 15,15-15 1-15,13 2-9 0,13-1-3 16,10-5 0-16,4-1-9 0,-21 17-8 16,-7-1 5-16,-23 9-4 0,-39 13-10 0,-14 8-22 15,-20 5-10-15,-14 5-8 0,-8 3-12 16,-13 1-5-16,-7 11-15 0,2-4-23 15,-7 2-14-15,-7 5-17 0,-6 1-5 16,0 0-9-16,0 0-26 0,17 9-45 16,-17-9-40-16,-10 17-80 0,0-3-117 0,-6 3-153 15,-4-2-85-15</inkml:trace>
  <inkml:trace contextRef="#ctx0" brushRef="#br0" timeOffset="29832.22">24446 2995 499 0,'0'0'-28'0,"0"0"8"16,10-10 0-16,-10 10 2 0,17-6 4 0,-17 6 3 15,40-2 4-15,-13 0 2 16,6 2-4-16,3 0 2 0,15 0 5 0,1 0 8 0,-1 0-6 15,26 0-4-15,-4 2-3 0,0 0 7 16,1 1 3-16,-1 0-2 0,0 1-2 16,-3-1 7-16,-13 0-10 0,-7-2 6 0,-3 3-4 15,-1-2 2-15,-10 0 0 16,-1 1-1-16,-13-3-2 0,2 3 7 0,3-3-5 16,-7 3 2-16,-4-3 5 0,1 0-2 15,-4 1-1-15,0-1 5 0,-13 0-5 0,20 0-2 16,-20 0 1-16,0 0-9 0,0 0-1 15,0 0-11-15,0 0-8 0,0 0-84 16,0 0 38-16</inkml:trace>
  <inkml:trace contextRef="#ctx0" brushRef="#br0" timeOffset="30749.58">24423 2963 328 0,'0'0'4'0,"50"12"6"0,-20-10 1 0,7 0 4 16,6-2 0-16,26 6 3 0,5-6-4 16,2 3-6-16,8-2 2 0,0 5 9 15,6-6-8-15,0 1-3 0,3-1 5 0,-3 4-5 16,20-2 3-16,-27 0 2 0,4 1-4 15,-11-3 6-15,-2 3-7 0,-18 0 0 16,-9-3-8-16,-13 0 11 0,-1 1-10 16,-6-1 6-16,-4 3 7 0,-7-3-2 0,5 0-5 15,-21 0 3-15,23 0-1 0,-23 0 0 16,0 0-2-16,0 0-5 0,0 0-1 16,0 0 4-16,0 0-3 0,0 0 3 0,-80-4 3 15,34 4-4-15,-8-3-4 0,-12 0 6 16,-8 0-5-16,-6-1-1 0,3-1-1 0,-7-1 6 15,5 2 2-15,-1-2-6 0,7 2 2 16,3-1 1-16,2-1-10 0,13 2 4 16,7 1-1-16,5-2 4 0,6 3-4 15,1-2 7-15,2 4-3 0,7-1-4 16,1-2-2-16,3 3-4 0,6-3 8 0,-2 3 0 16,19 0-7-16,-30 0-3 0,30 0 6 15,-21-1 0-15,21 1 4 0,0 0-1 0,0 0 13 16,0 0-3-16,0 0 10 0,0 0-1 15,87 12 12-15,-38-10-13 0,32 0 10 16,9 1-8-16,27 3 4 0,6-2-2 0,7-1-7 16,6 2 2-16,1-3 0 15,0 6-3-15,-8-1 10 0,-1-3-14 0,-19 4 8 16,-1-2-12-16,-32-2-1 0,-6 2 12 16,-14-1-5-16,-16-3-11 0,-6 0 13 0,-8 1-11 15,-2 0 8-15,-7-3-3 0,-4 3 3 16,-13-3 0-16,17 1 3 0,-17-1-4 15,0 0-6-15,0 0 7 0,-81 0 2 0,5 0-4 16,-14-1-6-16,-23-2 1 0,-14 0 6 16,4 0-7-16,-7-1 3 0,3 0-3 0,4 3-4 15,-5-2 5-15,16-1 1 0,1-2 1 16,28 1-8-16,3 3 4 0,3-3-1 16,11 2 4-16,16 0-3 0,6 2 3 0,11-2-3 15,0 0 1-15,9 3-4 0,2 0 4 16,1 0-7-16,4-3-3 0,17 3 2 15,-22 3-2-15,22-3 9 0,0 0-4 16,-18 3-4-16,18-3 9 0,0 0-6 16,48 7 5-16,-12-4 0 0,34-3 0 0,3 5 3 15,14-3-1-15,26 3 5 0,4 1-4 16,6-2-2-16,4 4-1 0,-4-4 1 0,4 5 7 16,-10-5-9-16,-8 4 7 0,-22-4 2 15,-14 2-6-15,-2-3 3 0,-22-2-2 16,-11 2 3-16,-5 0 0 0,-7-2-1 0,-6-1 1 15,4 4-2-15,-11-4-2 0,-13 0-2 16,30 4-5-16,-30-4 11 0,17 0-3 16,-17 0 0-16,13 6-4 0,-13-6-4 15,0 0-31-15,0 0-23 0,-10 15-28 0,-10-11-227 16,0 2 171-16</inkml:trace>
  <inkml:trace contextRef="#ctx0" brushRef="#br0" timeOffset="43000.13">16426 6767 1186 0,'-30'-2'143'16,"30"2"-21"-16,-23 0 6 0,23 0-17 0,-20 0-13 15,20 0-28-15,0 0-12 0,-21 4-6 16,21-4 11-16,-6 10 16 0,-4-3 6 15,10-7 7-15,-3 18-9 0,0-7 5 0,3-11 2 16,3 17-5-16,10-7 2 0,4-5 3 16,13 1-2-16,20-5-10 0,33-8-8 15,31-8-2-15,55-10-1 0,15-4 3 16,9-7-15-16,4-3-6 0,9-3-3 0,-12 3 3 16,-11-1-5-16,-10 2-6 0,-12 4-4 15,-45 6-1-15,-6 3-7 0,4 3-7 16,-18-2 3-16,-9 3-4 0,-23 6-1 0,-18 5-1 15,-10-2-9-15,1 3-12 0,-11 1-3 16,-12 4-22-16,2 0-26 0,-2 1-43 0,-4 0-37 16,-10 3-44-16,0 0-58 0,0 0-84 15,0 0-159-15,-43 6 33 0,16-5-138 0,1 5-85 16</inkml:trace>
  <inkml:trace contextRef="#ctx0" brushRef="#br0" timeOffset="43315.99">17173 6735 1711 0,'-57'7'32'0,"-3"4"27"16,13-4 14-16,7-2 9 0,14-1 8 0,2-1-8 15,2 0-10-15,4 0-6 0,5 1-1 16,13-4-6-16,-13 4 13 0,13-4 3 0,0 0 3 15,56 0-8-15,28-11-8 0,39-7-3 16,64-11-6-16,16-14-3 0,0 11-8 16,4-4 2-16,-4 1 2 0,-12 6-5 0,-15-2-5 15,-50 12 4-15,-9 1-6 0,-20 2 0 16,-23 4-7-16,-11 5-4 0,-17-1-3 16,-5 1-6-16,-8 4-13 0,-10 0-14 15,-3-1-25-15,-3 1-24 0,-7 0-28 0,-10 3-37 16,0 0-44-16,20 0-58 0,-20 0-97 15,0 0-130-15,0 0-156 0,0 0-112 0</inkml:trace>
  <inkml:trace contextRef="#ctx0" brushRef="#br0" timeOffset="45383.18">22073 3677 1740 0,'0'-27'-16'16,"0"6"32"-16,-3 2 30 0,3 5 20 15,0 6 12-15,-3-3-6 0,3 11-10 0,-5-13-4 16,5 13 0-16,0 0 17 0,0 0 9 15,-3 40 0-15,0-5 3 0,-3 21 4 16,9 9-8-16,-3 25 3 0,3 5 2 16,3 2 0-16,8 1-7 0,2-2-8 15,8 0-10-15,0 0 11 0,2-4-3 0,1-8 0 16,3-3-3-16,-4-6-1 0,4-6 0 16,-3-3-6-16,-4-16-3 0,1-3-9 0,-5-3 0 15,8-5-2-15,-3-10-10 0,-4-4-1 16,-1 0-1-16,2-4-1 0,-4-4-9 15,-1-2 13-15,-2-2-5 0,-1-4 0 0,0 2-10 16,-3-1 6-16,0-6-23 16,0 2-27-16,0-1-46 0,-3-3-73 0,-7-2-71 0,0 0-100 15,16-7-157-15,-16 7-60 16,-6-18 56-16,-4 5-194 0,-4-5-160 0</inkml:trace>
  <inkml:trace contextRef="#ctx0" brushRef="#br0" timeOffset="45649.73">21816 5192 1959 0,'-23'23'38'16,"0"2"16"-16,5-5 18 0,9-1 10 15,-1 2 9-15,7-1 0 0,3 0 5 16,6 1 1-16,18 3 7 0,22 2-6 0,8-5 3 16,15-8-10-16,12-4-4 15,12-9-11-15,13-7-4 0,14-8-8 0,-9-2-9 0,9-8-3 16,-11-4-2-16,-9 0-1 15,-13 0-8-15,-7-7-9 0,-7-3-4 0,-13-3-4 16,-17 9-14-16,-13-9-27 0,5 1-38 16,-16 3-29-16,1 9-38 0,-10 5-49 15,-4 5-54-15,-6 6-48 0,-6 2-62 0,-4 7-137 16,-4 1-161-16,-2 3-130 0</inkml:trace>
  <inkml:trace contextRef="#ctx0" brushRef="#br0" timeOffset="47600.86">23316 5682 1851 0,'-10'-15'31'15,"4"2"18"-15,-2-1 13 0,8-4 16 0,0 6 10 16,0-3 7-16,0-1 2 0,0 2-2 15,8-4 0-15,2 0-4 0,-7 0 2 0,7 2-8 16,3 0-6-16,4-2-8 0,-4 7-9 16,4-4 0-16,0 5-11 0,2 0-8 15,5 2-3-15,-1 4-10 0,1 1-3 0,-2 3 2 16,2 4-1-16,-1 3-5 0,4 7-5 16,-3 3 3-16,-2 6-3 0,-4 4 0 0,-6 3 0 15,-1 15 0-15,-1-5-2 16,-4-2 3-16,-6-1-9 0,-3 13 4 0,0-7 3 15,0-7-6-15,-4 0 4 0,4-4-1 16,-5-4-6-16,8-6 1 0,-3-1 6 16,0-4-4-16,0 1 5 0,0-8 8 0,-1-1 14 15,1-2-5-15,3-7-19 0,-11 6 11 16,11-6-2-16,0 0-2 0,0 0-1 0,-16-27-1 16,13 12 5-16,0-3-8 0,3-3-2 15,0 0-7-15,3-8 10 0,-3 3-8 16,3-2 1-16,4-1 2 0,2-2-5 0,2 1-4 15,2-2 4-15,11-8-10 0,2 2 5 16,1 1 2-16,6 7 4 0,-3-3-6 0,10 5 1 16,-7 9 0-16,-3 4-9 15,-6 5-10-15,3 0 11 0,-5 5 3 0,2 2 1 16,-4 3-3-16,4 5 1 0,-2 5 5 16,-1 5-8-16,-4 3 3 0,2 3-7 15,-2 4 2-15,-7 6 9 0,3-1 6 0,-6 2-2 16,3 0-10-16,-7 4 18 0,-3-4-17 15,7 0 5-15,-7-3-5 0,3-2 6 0,-3-2-6 16,7-2 9-16,-7-6-3 0,7 1 0 16,-4-7 10-16,0 3-8 0,4-7 3 15,7 1-5-15,2-6-2 0,-16-2 8 0,44-7-10 16,-14-6 4-16,10-12 6 16,-1-5-6-16,-6-2 2 0,-3-8-11 0,1-1 2 15,-8 2-2-15,-3-1-4 0,-10 10 0 16,0 7 16-16,-3 4-2 0,-4 2-9 0,1 3 0 15,-8 3-6-15,1 4 4 0,3 7 4 16,-23-1 0-16,23 1 2 0,-34 8-14 16,14 9 4-16,0-3-5 0,0 9-3 0,3-2-18 15,1 4-12-15,9-1 0 0,3-5-2 16,8-1 7-16,0-4-1 0,9 4-4 0,4-2-8 16,5-7-16-16,12-2-18 0,3-3-16 15,9-2-18-15,-2-4-9 0,-1-2-12 16,-3-4 4-16,17-5 16 0,-14 1 10 15,-9 1 13-15,-11 4 6 0,-3 1 11 16,-7 2 21-16,-3-1 11 0,-10 5 17 0,17-5 19 16,-17 5 13-16,0 0 15 0,0 0 12 15,0 0 8-15,-34 35 11 0,21-24-5 0,-4 6 4 16,1-3-8-16,5-2 1 0,2 1-2 16,2-2-3-16,1-3-3 0,-2 1-1 15,8-9 5-15,-3 9-2 0,3-9-7 0,0 0-1 16,0 0 0-16,0 0-1 15,60-18-2-15,-39 10 1 0,-5 0-4 0,-2-1-4 0,-1 5 0 16,0 0 2-16,-13 4-9 16,13-6 0-16,-13 6 6 0,0 0 0 0,0 0 10 15,14 18 9-15,-18-5 9 0,1 4 3 16,-4 5 3-16,-2 6 0 0,2 5 7 16,-3-1 0-16,-10 12 4 0,0 2-11 0,7-2 4 15,-7 2-8-15,2-1 2 0,-1-5 1 16,-1 2-11-16,4 1 6 0,-1-11-10 0,-1-2-1 15,6-5-4-15,-1 3-1 0,-1-9 1 16,1-2 8-16,-1 0-8 0,7-3 1 16,1-3-7-16,0 1 3 0,-2-5 0 0,2 0 6 15,6-7-6-15,-7 7-2 16,7-7 0-16,0 0-2 0,0 0 2 0,0 0 4 16,-3-33-14-16,13 12 8 0,4-7-10 15,8-16 8-15,19-16-7 0,2-8-1 0,17-4-1 16,13-28 6-16,-3 0-7 0,10-6-3 15,-6 5 2-15,-8-5-2 0,1 6 0 16,-17 23-3-16,-7-1 2 0,-3 8-6 0,-7 5 10 16,-3 15-8-16,-10 8 3 0,1 9 3 15,-11 11-7-15,-1 2 6 0,-1 5-7 0,-5 7-3 16,-3 8 6-16,0 0-1 16,0 0 4-16,-51 25-4 0,15 11 5 0,-21 11 2 15,-3 10 1-15,-6 6 6 0,6 9 2 16,3 1 4-16,-7-3-6 0,14-1-1 15,10-3 1-15,17-14 9 0,0-4 2 0,6-7-11 16,7-5 1-16,10-8 1 0,4-8 5 16,9-5-3-16,7-5 1 0,10-2 0 0,10-8 0 15,4-6-14-15,19-6 5 0,0-3 6 16,-3-5-5-16,-4 2 4 0,-6 1-3 0,-13 5-6 16,-7-1 0-16,-10 5-4 0,-4 1 10 15,1 2-5-15,-4 2-4 0,1 1-2 16,-14 2 4-16,0 0 5 0,10 14-5 0,-16 2 6 15,-1-1-7-15,-7 4 9 16,4 5-1-16,-2-5 2 0,1 1-3 0,4-1 3 0,4-1-3 16,0-2 4-16,0-4-3 0,6 1 8 15,10-5-7-15,4-4 5 0,2-1-5 16,11-3-2-16,-3 0 1 0,3-3 6 16,0-1-8-16,0 1 5 0,-6 0-10 15,-4 1 1-15,-7 2 2 0,4-3-2 0,-17 3-6 16,23 0 6-16,-23 0-4 0,20 0 0 15,-13 3-1-15,-7-3-4 0,0 0 3 0,17 9 4 16,-11-3 1-16,4-5-11 16,-4 5-8-16,5-1-20 0,5 1-16 0,8-6-17 15,2 0-18-15,17-6-11 0,-2-1-17 0,22-5-17 16,-3-9 0-16,17-8-20 16,-3-14-46-16,-1-7-20 0,3-7 11 0,-9-6 14 15,3-2 21-15,-13 0 29 0,-5 0 31 16,-8 2 24-16,-10 16 30 0,-11 4 59 0,-7 1 36 15,1 12 32-15,-7 7 17 0,-7 5-12 16,4 4-3-16,-7 6-1 0,0 8 9 16,0 0 10-16,0 0 7 0,0 0 15 0,-30 33-3 15,17-6 7-15,0 3-1 0,-7 15-1 16,2 5-3-16,-4 5-7 0,1-2-9 0,4 0 1 16,1-2-14-16,2 2 0 0,5 0-3 15,2-6-13-15,4-4-5 0,0-11 2 16,6-3-9-16,0 0-4 0,7-2-6 15,1-4-22-15,1-2-31 0,-2-3-37 16,4-5-46-16,-1-8-60 0,1-5-66 0,-14 0-92 16,22-12-147-16,-8-6 26 0,-7-4-102 15,-1-1-43-15</inkml:trace>
  <inkml:trace contextRef="#ctx0" brushRef="#br0" timeOffset="47718.98">26606 5778 1537 0,'-20'-3'-25'0,"7"0"11"0,13 3 7 0,-14-5 13 16,14 5 4-16,0 0-2 15,0 0-5-15,0 0 1 0,0 0-4 0,0 0-57 16,47-14-78-16,-17 8-318 0,7 1 40 0</inkml:trace>
  <inkml:trace contextRef="#ctx0" brushRef="#br0" timeOffset="47967.01">27813 5885 1334 0,'6'10'39'0,"-3"2"15"15,-3-2 20-15,-6 5 12 0,-1 0-3 0,-2 3 11 16,-5 3-3-16,-10 18 8 16,5-3-1-16,-11 6 0 0,3 2-5 0,-3-5 0 15,-10 17-11-15,10-13 3 0,0 0-5 16,0-2-2-16,7-3-18 0,2-9 3 16,2-4-5-16,8-7-10 0,5-5-1 0,-4-1-4 15,4-1-5-15,6-4 3 0,0-7-8 16,0 0-16-16,0 0-28 0,0 0-43 0,0 0-46 15,22-61-75-15,-4 11-81 0,8-14-186 16,8-8 3-16,-1 0-116 0,7-3-58 16</inkml:trace>
  <inkml:trace contextRef="#ctx0" brushRef="#br0" timeOffset="48216.9">28033 5775 1609 0,'13'20'8'0,"-9"-8"11"16,2 3 14-16,4 5 12 0,1-1 2 15,5 2 4-15,1 1-2 16,2 2-4-16,5-5 1 0,2 1-3 0,5-2-4 0,2-6-2 15,6 1-4-15,5-8-4 16,3 0-2-16,3-5-19 0,0-3-31 0,17-4-33 16,-1-3-49-16,1-4-21 0,3 0-23 15,0-1 15-15,-3 3 8 0,-18 7 12 16,-8 1 10-16,-14 8 52 0,-8 3 52 0,-8 3 33 16,-2 3 34-16,-2 3 12 15,-4 1 10-15,3 2-3 0,-2 3-7 0,6 1-2 0,-3 0-6 16,6-3-1-16,7 2-5 0,7-1-4 15,6-7-9-15,17 5-3 16,3-13-19-16,1-4-42 0,12-4-58 0,5-8-64 0,-1-3-503 16,-4-3-133-16</inkml:trace>
  <inkml:trace contextRef="#ctx0" brushRef="#br0" timeOffset="48566.81">30869 6435 1721 0,'27'0'-126'0,"0"1"14"0,-4-2 5 16,1-2 15-16,-5 0 6 0,2 3 10 15,-21 0 11-15,30-1 14 0,-17-2 3 0,-13 3 13 16,26-3 11-16,-26 3 0 0,21-3 8 16,-21 3-1-16,19 0 4 0,-19 0-3 0,14-2 9 15,-14 2 1-15,0 0-12 0,0 0-1 16,16-6-16-16,-16 6-17 15,11-1-178-15,-11 1 78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10:11:13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6370 3529 1853 0,'-44'-2'-100'0,"4"-4"33"0,0 2 11 0,10 1 26 16,-3-1 14-16,-3 1 21 15,6 0 27-15,0 1 17 0,0 2 16 16,3-2 9-16,6 2 8 0,1 0 3 0,4 0-4 16,-1 0-5-16,1 2 0 0,2 0-7 15,14-2 0-15,-20 0-2 0,14 3-4 0,6-3 2 16,0 0 6-16,-4 13 17 0,4-13 3 16,30 7-5-16,7-2 9 0,30 1-5 0,9-5-6 15,11-1 0-15,33 7-3 16,13-3-7-16,7 0-6 0,10 2-7 0,1-2-1 15,-9 3-10-15,8 1 0 0,-3 2-8 0,-7-3-15 16,-10-3 10-16,-3 3 4 16,-10 3-13-16,-28-6 3 0,-9 2-4 0,-2-1-7 15,-23-2 5-15,-7 1-14 0,-15-1 12 16,0 0-4-16,-6-3-7 0,-7 0 3 0,0 5-1 16,-10-5 3-16,-10 0-3 0,16 2 2 15,-16-2 0-15,0 0-3 0,0 0-4 16,-79 11 0-16,8-10 2 0,-8 5-2 0,-14-5-7 15,-31 3 3-15,-7 3 1 0,-8-7-7 16,-11 6 5-16,-7-5-2 0,-6 2 5 0,-37 7 0 16,3-5-1-16,41-2 0 0,3 1-2 15,12-1-4-15,11 0 8 0,13-3-3 0,24 0 6 16,13 0 6-16,7 0 13 16,19 0 4-16,11 0 8 0,10 0 1 0,9-3-6 15,1 3-7-15,7 0 2 0,16 0-12 16,-30-3 4-16,30 3-8 0,0 0-3 15,0 0 1-15,0 0 4 0,126-7-2 0,-20 2-3 16,18-2-3-16,10 0-5 0,16-2 7 16,46-3 1-16,0 5-5 0,5 4-1 0,-2 3-2 15,-38 0 1-15,2 0-2 0,34 7-1 16,-47-1 2-16,-3-1 1 0,-4-1 2 16,-16-1-7-16,-21 0 1 0,-22 4-1 15,-15-3 3-15,-15 0-4 0,-14-2 9 0,-4 0-6 16,-12 1 4-16,-1-3 5 0,-7 0-1 15,2 3 5-15,-18-3 6 0,23 3-1 16,-23-3-4-16,0 0 3 0,0 0-1 0,0 0-8 16,0 0 3-16,-63-9-6 0,36 9 4 15,-6 3 0-15,-5-3-7 0,2 3-8 0,-10 0-11 16,-1-2-21-16,0 2-37 0,7 1-21 16,0 0-42-16,7-2-37 0,-7 3-36 15,7-2-42-15,3 1-59 0,3 2-83 0,10-5-133 16,4 3 36-16,7-2-278 0,6-2-256 15</inkml:trace>
  <inkml:trace contextRef="#ctx0" brushRef="#br0" timeOffset="3849.38">7660 6267 2198 0,'0'0'144'0,"0"0"-15"16,0 0-24-16,-17-20-5 0,7 9 7 15,0 3-21-15,-4-3 6 0,5 1-14 16,-5 0-14-16,1-2 8 0,-4 5-10 0,4-4-3 16,-1 1 0-16,1 3-7 0,3 1-5 15,10 6-4-15,-23-4-6 0,13 0-8 0,10 4-5 16,0 0 6-16,-37 14-9 0,21-4-3 15,-2 5 1-15,-1 4-10 0,8 2 10 16,2 0-20-16,-7 4 12 0,16 0-3 0,-8 4 0 16,8-8 3-16,0 0 1 15,3 1-13-15,5-4 20 0,-2 0-7 0,1-4 1 16,2-3-9-16,5-1 18 0,-4-6-1 16,7-4 11-16,-17 0 0 0,30-7-3 0,-14 0 8 15,-2-4 3-15,2-3 4 0,5 2-4 16,-8-6 13-16,0 2 4 0,0 4-1 15,-3-3 1-15,1 2-3 0,-2 1 0 0,-2 2-2 16,0 0-9-16,0 5 1 0,-1-2-14 16,-6 7-6-16,10-7-2 0,-10 7-6 15,0 0-2-15,0 0 2 0,0 0-1 0,27 19 0 16,-21-5 1-16,5 10 1 0,-5-2-2 0,7 7 4 16,-2 4 6-16,-2-2 4 15,1-2 8-15,1 2-4 0,2-9 3 0,-7 0-6 16,5-4 4-16,-1-4 6 0,-4 3 4 15,0-9 28-15,2 6 19 0,-2-10 19 16,-6-4-17-16,20 3-1 0,-20-3-16 0,26-13-5 16,-5 1-10-16,-4-5-29 0,2 2-47 15,2-7-54-15,12-12-53 0,-6 7-68 0,-8 2-74 16,5 0-66-16,6-7-43 0,-4-3-67 16,4 4-95-16,-3 6-11 0,-3 3 56 0,-2 3-332 15,-4-2-309-15</inkml:trace>
  <inkml:trace contextRef="#ctx0" brushRef="#br0" timeOffset="4399.28">8363 6086 2394 0,'10'-7'27'16,"0"3"29"-16,-10 4 18 0,10-8 0 16,-10 8-3-16,0 0-15 0,0 0 4 0,0 0 19 15,0 0 8-15,16 23 0 0,-12-9-15 16,-1 7 20-16,0 1-17 0,-3 0-3 0,0 3-4 16,3 3-2-16,-3 3-3 0,0-5-15 15,0 2 0-15,5 0-4 0,-5-10-1 16,3 1-10-16,0-1-1 0,0-4 5 0,0-3-13 15,7-7-13-15,-10-4-43 0,0 0-40 16,33-16-36-16,-12-1-23 0,-4 0-11 16,2-5 7-16,5 3 15 0,-7-2 9 15,-1-1 5-15,1 4 15 0,-1 4 26 0,-2-3 29 16,-4 6 12-16,0 3 6 0,-3 1 4 16,3 1 12-16,-10 6 14 0,0 0 15 15,0 0 17-15,30 11 8 0,-27-4 2 0,7 3-2 16,-7 0-2-16,4 5 0 0,3-3-7 15,-7-3 1-15,4 3-6 0,-1-2-1 0,-2-3 0 16,3 1 3-16,-7-8 3 0,16 7 4 16,-16-7-6-16,27-3-8 0,-10-5-9 15,10 0 0-15,-2-9 0 0,19-2-11 0,-4 2 6 16,-10 3-2-16,-3 6-9 16,-7-1 10-16,-4 1-2 0,-2 4-19 0,-1 1 7 15,-13 3-2-15,20-1 2 0,-20 1-7 16,17 7-2-16,-17-7 13 0,20 12-6 0,-14-2 5 15,-2-2 1-15,-4-8 1 0,10 14-7 16,-10-3 10-16,0-11-3 0,10 13-3 0,-7-9 7 16,-3-4-5-16,10 8-4 0,-10-8-3 15,0 0-21-15,0 0-27 0,41-18-25 16,-25 7-25-16,4 0-17 0,-1-4-18 0,-1-1-11 16,2 1 12-16,-4 1 14 0,-6 3 12 15,0 4 6-15,0 0 9 0,-4-1 12 0,2 5 3 16,-8 3 9-16,0 0 9 0,0 0 5 15,0 0-23-15,0 0-52 0,0 0-64 16,0 0-419-16,-8 24-109 0</inkml:trace>
  <inkml:trace contextRef="#ctx0" brushRef="#br0" timeOffset="4782.89">10216 5735 1909 0,'4'-13'145'16,"-4"2"22"-16,0 11 17 0,6-11-2 16,-6 11 0-16,0 0-19 0,0 0-16 0,0 0-24 15,0 0-8-15,0 0-3 0,0 0 13 16,0 0 3-16,-16 53 13 0,5-24 9 0,2 4 6 15,2 2 6-15,-3 15 10 0,0 0 8 16,0-3-12-16,3 3-3 0,-3 0 6 0,4 0 8 16,-4 0-26-16,10-5-15 0,-8 5-3 15,5-10-15-15,3-5-5 0,0 1-13 16,0-7-6-16,0 0-7 0,3-4-7 16,1-4-6-16,-4-3-9 0,0-1 2 0,4-5-20 15,-1 1-32-15,0-5-43 0,4-5-61 16,-7-3-61-16,0 0-69 0,30-17-92 15,-20 3-65-15,-3-4-63 0,-1-1-61 0,-2-1-127 16,-1-1 35-16,-6 2 59 0,-1 1-419 16,1 1-428-16</inkml:trace>
  <inkml:trace contextRef="#ctx0" brushRef="#br0" timeOffset="4932.8">10030 6290 2735 0,'-14'-4'-24'16,"-5"4"17"-16,19 0 13 0,-21 4 9 15,12-4 9-15,9 0 3 0,0 0-3 0,-18 0-6 16,18 0 5-16,0 0-4 0,0 0-6 15,0 0 0-15,0 0 2 0,0 0-9 16,40-15-12-16,-20 9-42 0,7-2-37 0,0 4-46 16,0 0-52-16,3-2-61 0,0 1-106 15,-4 3-283-15,1 2-130 0</inkml:trace>
  <inkml:trace contextRef="#ctx0" brushRef="#br0" timeOffset="5567.78">13256 6210 1976 0,'20'-6'113'0,"-3"2"6"16,-1-4-12-16,11 1 0 0,10-6-10 15,-1 2-14-15,21 0-6 0,-10 1-3 0,-7 2-10 16,3 1-6-16,4 1-12 0,0 2-1 15,-4 4-1-15,7 0-5 0,-4 2-6 16,5 3-9-16,-8 1-19 0,-4 1-16 16,5 0-23-16,-14 1-25 0,0-1-33 15,-3 1-40-15,-11-4-51 0,5 2-59 0,-8-3-135 16,-7 1-297-16,1-1-169 0</inkml:trace>
  <inkml:trace contextRef="#ctx0" brushRef="#br0" timeOffset="12982.69">1310 8119 234 0,'13'24'15'0,"3"-6"19"16,1 1-10-16,10 1 21 0,6-5-10 15,7-5-7-15,34 0 6 0,16-13 8 16,36-11-17-16,41-24-1 0,16-10 0 0,18-8-3 16,22-9 9-16,6-2-11 0,8 1 6 15,0-1-7-15,-20 13 2 0,-18 0 0 16,-19 8-5-16,-53 14 2 0,-20 7-1 15,-13 4 1-15,-28 7-4 0,-17 3-1 16,-14 4 15-16,-10 2 0 0,-7-1 3 0,-9 6-6 16,-9 0-3-16,0 0 4 0,0 0-6 15,0 0-6-15,0 0 3 0,-43 21 2 0,34-17-5 16,-5 2-4-16,14-6 1 0,-16 8-5 16,16-8 0-16,0 0-9 0,-5 4-30 15,5-4-28-15,0 0-27 0,35 0-211 0,-19-1 184 16</inkml:trace>
  <inkml:trace contextRef="#ctx0" brushRef="#br0" timeOffset="14917.33">2309 7478 832 0,'0'-9'-51'0,"0"9"14"16,0 0 23-16,21 0 18 0,-21 0 17 0,40 16 5 16,-14-7 5-16,8 7-8 0,19 3 20 15,7 5-5-15,16 2-4 0,2-1 6 16,1 1 0-16,-16-3-2 0,-3-1-9 0,4-3 4 16,-4 2-9-16,0-1 4 0,-7-2-5 15,-13-6 3-15,-7 1 1 0,-6-5-7 0,-7-1 0 16,3 3-5-16,-6-6 5 15,0 0-1-15,-7 0 5 0,-10-4-8 16,0 0 3-16,0 0-5 0,0 0-2 0,0 0 5 16,0 0-6-16,-24-30 2 0,1 13-5 15,-20-8 0-15,3-3-3 0,-7-2 0 0,-7 0-2 16,8 0-6-16,2-1 3 0,-2 6 4 16,3 3-5-16,6 4 6 0,4 8 3 15,10 2 0-15,-7 4-7 0,3 4 3 0,4 3 0 16,-4 4 1-16,0 1 0 0,-3 9 0 15,-10 8-1-15,7 2 3 0,6 1-5 16,7-3 2-16,-3 13-3 0,3 2 1 0,3 3 3 16,4 4-2-16,6 3 2 0,1-10-2 15,9-2 2-15,0-6 3 0,7 0-3 16,4-4 3-16,15 6 0 0,12-9-6 16,16-9 10-16,15-8-2 0,12-16 9 0,26-2-11 15,6-10 3-15,1-3 1 0,-7-4-1 16,-10-2 1-16,-14 4-5 0,-18 6 2 15,-16 5-2-15,-18 3 2 0,-11-2-5 0,-9 5 3 16,-11 7 2-16,-3 1-3 0,0 0-1 16,-90 33-7-16,3 9 3 0,-56 20-1 0,0 2 5 15,-7 10 0-15,-7 1-8 0,-2 2 6 16,-9-2-1-16,15-5 0 0,3-2 10 16,10-13 0-16,41-16-1 0,9-7-5 15,26-7 11-15,14-8-3 0,10-5-2 16,13-7 0-16,7-8 1 0,17-10 0 0,6-1-4 15,21-23 0-15,22-13-2 0,11-11 0 16,9-3 1-16,5 1-4 0,-1 1 1 0,6-6-2 16,-2 5 4-16,-11 6-1 0,0 7-3 15,-3 5-1-15,-14 15-1 0,-2 1 1 16,-10 13-8-16,-1 6 3 0,-6 10 3 0,-4 0-3 16,0 7 0-16,-6 5-2 15,3 12 6-15,-13-2-1 0,-4 6-3 0,0 5 5 16,-9 21 1-16,-11 1 0 0,-13 11-2 15,-10 8 0-15,-3-6 1 0,-14 4-1 16,-3-5 0-16,-11-6 3 0,2-4-5 0,-8-10 8 16,7-1-5-16,0-14 0 0,10-7 5 15,0-10-1-15,3-5-2 0,14-9-1 0,7-1 2 16,2-8 1-16,8-10-1 0,-8-14 2 16,14-11-3-16,10-7-3 0,20-7-3 15,17-18 4-15,20-6-1 0,9 1 0 0,24-9 2 16,-7 21-5-16,1 3 1 0,2 12-2 15,1 6 1-15,-4 5-3 0,8 10-3 0,-5 6 7 16,-13 13 0-16,-3 2-3 0,-6 10 4 16,-11 2-2-16,1 7 3 0,8 8-6 15,-4 6 6-15,-9 6 2 0,-6 6-2 16,-6 4 2-16,-13 6-1 0,-17 2 3 16,-8 8-1-16,-19 14 6 0,-13 6-7 0,-7-7 0 15,-7-1-2-15,-3 1 3 0,-6-9 7 16,-1-2-3-16,1-13 1 0,12-13-1 15,8-3 3-15,-5-9 1 0,9-8 4 0,8-8-7 16,4-4 3-16,-7-8-4 0,-6-15 0 16,10-6 0-16,9-3-2 0,14-8-4 0,10 0 1 15,13-16-3-15,4 0 6 16,13-9-1-16,7-1-4 0,13 0 0 0,14 4 2 16,-1-3-1-16,13 9-3 0,14 0 1 15,10 9 3-15,37-5 0 0,-28 16-1 16,8 12 0-16,0 8-1 0,7 4-2 0,-11 13 8 15,-7 9-8-15,-9 6 2 0,-20 14-2 16,-17 12 1-16,-23-4-1 0,-21 13 2 0,-19 2-1 16,-27 20 5-16,-20 4-5 0,-16 0 1 15,-35 12 1-15,-9-1 1 0,-10-9-1 16,0-15 1-16,24-13 2 0,-1-12 1 0,7-7 4 16,19-14 0-16,5-2-1 15,20-11 0-15,9-11 0 0,3-8-1 0,1-16 0 16,20-5-2-16,16-19 2 0,17-19-8 15,20-1-3-15,17-7-11 0,27-9-18 16,15-1-12-16,8 11-32 0,9 14-44 0,-22 18-28 16,5 1-37-16,5 16-394 0,9-3-80 15</inkml:trace>
  <inkml:trace contextRef="#ctx0" brushRef="#br0" timeOffset="16649.84">5143 3707 1588 0,'-17'-3'-90'0,"7"-1"10"15,10 4 5-15,0 0-1 0,0 0 22 0,0 0 27 16,44 14 17-16,19-1 4 0,26 2 14 16,31 3 10-16,14-3 4 0,9-2 1 15,14-9 2-15,50 4 2 0,6-5 3 0,13-6 2 16,-2-5-4-16,12 1-6 0,-2-7 0 15,-14 3 4-15,-7-3-8 0,-20 6-1 16,-42-5 0-16,-11 5-4 0,-20 1 0 0,-14 1-5 16,-28 4 1-16,-9 0-2 0,-15 2 4 15,-18-4-3-15,-9 8 5 0,-11-2 3 0,-9 0-4 16,-7-2 3-16,0 0-3 16,-73 34 0-16,-14-12-1 0,-23 0-2 0,-24 0-3 15,-35 6 1-15,-11 0-2 0,-13-3 3 16,3 0 3-16,-1-6-5 0,8 2 2 0,4-4-3 15,35-9 0-15,-3-1-1 0,-6-1-2 16,16-4 0-16,3 0 0 0,11-4 1 16,10 0 1-16,23-1-1 0,10 0 0 0,7-1 3 15,19-3 6-15,15 3 12 0,9 2-4 16,0-3 0-16,13-1-4 0,10 2-2 0,7 4-3 16,27-15 0-16,36 0-6 0,34-5 2 15,20-1 6-15,16-1-6 0,44 0-6 16,22-3 4-16,14 3 3 0,12 4-3 15,10-2 2-15,-4 2-2 0,-5 3-3 16,-15 0 2-16,-18 2 5 0,-10-1-6 0,-46 3-2 16,-14 4 1-16,-10 2-2 0,-32-1-3 15,-28 5 5-15,-7 2 3 0,-16-1 1 0,-13-1 0 16,-17 1 4-16,0 0-3 0,0 0 0 16,-123 18-3-16,6-10 5 0,-20 3 2 15,-56 2 0-15,-7-4-5 0,-10 7 0 0,-3-4 0 16,3 1 3-16,-7 2-2 0,-3-5 0 15,4 2 3-15,9-5 7 0,14 0 3 16,46 0 4-16,20-7 5 0,7 0 3 0,41 0 1 16,5 0 0-16,27 0-4 0,10 0-2 0,7-7-1 15,20 6-2-15,10 1-3 16,0 0-2-16,90-35-2 0,18 10 1 0,48-8-6 16,14-5 0-16,19 3 1 0,15 2 4 15,10 4-4-15,-4 4-2 0,-7 8 2 16,3 5-1-16,-52 3-8 0,-4 9-22 0,-17-2-28 15,-6 10-21-15,-20 2-40 0,-28-1-49 16,-8 1-31-16,-11 5-492 0,-20-5-175 0</inkml:trace>
  <inkml:trace contextRef="#ctx0" brushRef="#br0" timeOffset="18702.21">836 7943 1836 0,'-10'-11'-144'0,"1"4"13"15,-5 0 26-15,11-1 13 0,3 8 19 16,-13-13 19-16,13 13 9 0,-8-11 9 16,8 11 4-16,-6-6-3 0,6 6-6 0,0 0 5 15,0 0 11-15,0 0-4 0,0 0 15 16,0 0 14-16,44 5 9 0,-25 3 5 0,1-1 7 15,7 0 3-15,6 5 10 16,4 1 4-16,3-9-3 0,7 4 10 0,22-2 6 16,15-9-1-16,29-12 1 0,10-14-5 0,41-17 3 15,-1-8-5-15,-3-6-3 16,7-5-4-16,-4-3-4 0,-3-2-4 0,-7 8 1 16,-6 1-3-16,-41 16-1 0,-15 8-3 15,-8 5-3-15,-26 8 0 0,-8 2 4 16,-11 9 4-16,-12 1 1 0,-6 5-1 0,-3-3-2 15,-1 5-2-15,-2-2 0 0,-4 1-2 16,0 1-3-16,-10 5-6 0,17-7 0 0,-17 7-3 16,16-7-2-16,-16 7-1 0,10-3-10 15,-10 3-14-15,0 0-18 0,0 0-20 16,20 11-38-16,-17-3-34 0,-3 2-39 16,-3 1-351-16,3-1-22 0</inkml:trace>
  <inkml:trace contextRef="#ctx0" brushRef="#br0" timeOffset="41900.94">28773 7907 1636 0,'0'-21'-126'0,"6"7"17"0,5-1 25 16,-2 2 6-16,8-1 22 0,0-1 14 0,9 0-2 15,11 0 16-15,10-1 10 0,-1 4 13 16,-2 5 4-16,2 0 1 0,1 7 4 16,3 0 2-16,0 1 5 0,17 12 3 0,2-1 2 15,9 16 10-15,-18-6 6 0,-4 9 1 16,-6 4 7-16,0 15 4 0,-13-5-3 0,-4 11 11 16,-6 9 1-16,-21-6 2 0,-3 6 7 15,-9 11-2-15,-10 5 3 0,-8 5 3 16,1-4-2-16,-4 0-1 0,-6-4-1 15,6-3 1-15,-3 0-6 0,3-3-2 0,1-3-4 16,6-15 1-16,-1-4-7 0,5 0-4 16,-1-5-3-16,4 2-4 0,3-9-3 15,6-5-1-15,1-11-3 0,0-2-1 0,0-4 2 16,6 2-2-16,0 0-4 0,0-4 0 16,8-3-1-16,2 3-2 0,7-8 1 15,4-3-2-15,6-6-2 0,3-3 2 0,10 2-8 16,14-11 0-16,3 1-1 0,-3-11-3 15,-5 0-2-15,-1 0 1 0,-8-6-4 0,1 6 1 16,-8-2 1-16,-9 4-1 16,-8 4-2-16,-2 1 2 0,-4 3-3 15,-2-1-1-15,-1 4 1 0,-4 2-1 0,2 0-1 0,-5 8-5 16,-3 2 3-16,0 0 0 16,0 0-4-16,0 0 4 0,0 0 2 0,-54 22 0 15,31-3-2-15,-17 23-1 0,7-3 6 16,-11 16-4-16,-2 8 5 0,6 2-1 0,-7 5 1 15,4 5 0-15,-4 0 1 0,1 8 4 16,2 0-5-16,-3 6 6 0,0 1-2 16,-10 20 2-16,15-24-1 0,-6-3 0 0,-15 26 1 15,7-33 2-15,3 5-1 0,-14-6 1 16,-10 19-2-16,4-23 1 0,-17 14 1 16,16-17-1-16,-9-4 0 0,6-3 3 0,-5-4 0 15,1-7-5-15,8-6 0 16,6-6-6-16,11-8-14 0,-1-8-23 0,-6-5-34 15,0-6-40-15,-5-5-59 0,12-9-75 16,-7-7-162-16,0-8-192 0,-15-10-97 0</inkml:trace>
  <inkml:trace contextRef="#ctx0" brushRef="#br0" timeOffset="46268.11">17543 15777 1866 0,'0'-7'131'0,"0"7"12"0,3-15-17 15,-3 15-3-15,4-7-30 0,-4 7-21 16,0 0-8-16,0 0-10 0,0 0 10 16,0 0 7-16,0 0 1 0,26 25 5 0,-13-11 7 15,8 5-5-15,2 5-6 0,14 1-3 16,12 0 2-16,11-6-3 0,14-6 8 0,32-5-8 15,18-5-12-15,16-14-3 0,33-9-7 16,10-10-3-16,-6-5-8 0,-3-7 0 16,-8 2 3-16,-16 1-8 0,-30 10-7 15,-17 0 5-15,-9 4-6 0,-34 7 2 0,3 0-11 16,-13 4 9-16,-7 1-10 0,-16 2-2 16,-3 7-7-16,-1-1-12 0,-7 0-15 15,-6 0-45-15,4 2-35 0,-4 0-40 0,0 2-22 16,-10 1-24-16,0 0-54 0,20 4-47 15,-17 2-152-15,-3-6-7 0,-3 15-210 16,-1-5-154-16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27:51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15493 2942 1750 0,'-13'-3'-2'0,"13"3"19"0,0 0 16 16,-14-1 1-16,14 1 2 0,0 0-1 15,0 0-4-15,0 0-5 0,0 0-1 16,0 0-2-16,0 0-3 0,0 0 0 15,0 0-4-15,0 0 2 0,0 0-1 0,30 22 2 16,-6-15-4-16,12 3 2 0,1 1-3 16,23-4-2-16,0 2 2 0,6 0-1 15,5-2 0-15,-5 0-2 0,4-2-1 0,0-2-4 16,-13 0 4-16,-7-2-1 0,-1-1-2 16,-1 0 0-16,-9 0-2 0,5-1-2 15,-4-2 4-15,-7 3-5 0,0-3 2 0,-3 0 0 16,-3 1 2-16,0-4 0 15,3-1-6-15,-11 3 5 0,8-2-5 0,-3 2 3 16,-4-1-2-16,-1-1 2 0,-1 5 1 16,-6-2-2-16,2 0-1 0,-14 3 1 0,27-5 1 15,-27 5-3-15,13-6-1 0,-13 6 3 16,14-1 1-16,-14 1 1 0,0 0 0 16,0 0 0-16,0 0 1 0,0 0-2 0,0 0 0 15,0 0 5-15,0 0-5 0,0 0 3 16,0 0-1-16,-54 19 2 0,31-12-6 0,-4 1 5 15,0-2-5-15,-13 1 0 0,4-3 2 16,-8 2 1-16,1-1-2 0,-27 2-2 16,20-1 4-16,4-5-3 0,-8 3 2 15,7-2 0-15,-2 0-2 0,2-2 0 16,-3-2-1-16,6-4 1 0,-2 5-1 0,2-5-2 16,5-1-1-16,2 0-3 0,-4-4-8 15,5 1 2-15,-1 1 0 0,7 2 0 0,7-2 4 16,-4 1 0-16,4 1 4 0,3 3-4 15,4-4 2-15,2 6 2 0,1-3-1 16,13 5 2-16,-23-6-2 0,13 2 1 0,10 4-2 16,-17-3 0-16,17 3-1 0,-16-5 1 15,16 5-2-15,0 0-1 0,0 0 2 16,0 0 1-16,0 0-1 0,0 0 4 16,-5 18 1-16,5-18 1 0,24 12 3 0,-10-2 1 15,2-2 3-15,11 2 4 0,-4 1 1 16,11 3 0-16,15 1-2 0,8-1 4 15,-10-3 2-15,-4-4-4 0,23-1-1 0,2-2-1 16,-2 0 2-16,-13 2-1 0,-3-6-2 16,4 0 0-16,-8 0 0 0,1-2 0 15,-7-2-3-15,0 0 3 0,-7 0-2 0,8-5-3 16,-5 5 5-16,-6-7-7 0,0 4 2 16,-3 0 1-16,3-1-3 0,-11-2 5 15,5 3-5-15,-4 2-1 0,-4-1 3 16,2 2-4-16,-9-2 1 0,5 2 3 0,-14 4 0 15,19-5-3-15,-19 5 2 0,14-6 2 16,-14 6 1-16,0 0 0 0,0 0 3 16,0 0 1-16,0 0-2 0,0 0 2 0,0 0-1 15,0 0-2-15,-36 24 3 0,9-17-4 16,0 0 2-16,-3 1 0 0,-3-1 1 16,-8 1-4-16,-5-4 0 0,3 2-2 0,-21 1 3 15,-3-3 1-15,1 2-3 0,9-6 2 16,8 0-3-16,-8 0 1 0,10-6 1 0,-3 5-1 15,-13-5 3-15,13-1-5 0,10 2 3 16,-1-1 0-16,8 2-6 0,6-3 2 16,-2 1 2-16,9 4-5 0,-4 0 2 0,4-3 2 15,7 5-2-15,-4-3-1 16,17 3 0-16,-26-4-4 0,26 4 0 0,-20 0 0 16,20 0-2-16,0 0-1 0,-24 4 1 15,24-4-1-15,-6 8 2 0,6-8 2 0,0 0-3 16,3 17 2-16,11-7 1 0,-4 1 3 15,6-3 3-15,4 3 0 0,7-1-1 16,0 0 1-16,9-2 4 0,7-1 1 0,1 1-2 16,-1-4 1-16,7-1-2 0,4-3 5 15,12-3-5-15,4-1 5 0,0-4-7 0,-4-2 7 16,5-2-4-16,-11 2 3 0,0-5-6 16,3 2 1-16,-10-2 3 0,-6 2-4 15,-7 4 2-15,-7-4 1 0,-3 6-2 16,-3-1-1-16,-10 4 2 0,-1-2-2 15,-2 1 8-15,-1-1-4 0,-13 6 1 0,27-4 1 16,-27 4 0-16,13-4 4 0,-13 4-2 16,0 0-2-16,0 0 1 0,0 0-3 15,0 0-2-15,0 0 5 0,0 0-3 0,0 0-3 16,-40 22 3-16,16-18-2 0,-2 3 1 16,0 4-4-16,-7-4 6 0,-5 4 1 0,-2-1 0 15,1-3-1-15,-2 1-4 0,-2-4 5 16,0 2-2-16,-4-2-2 0,-3-4 1 15,-3 3 3-15,-18-3-5 0,12-3 2 16,9 2 1-16,-17-5 1 0,4 1-2 16,6-1-1-16,13 2-6 0,-5 0 6 0,16 1-5 15,-11-3 4-15,7 2 0 0,4-1-4 16,3-1 4-16,3 5-2 0,0-5 2 0,5 1-1 16,2-1 4-16,2 5-7 0,-1-2 2 15,5 0 0-15,14 3 1 0,-22-4 0 16,22 4 2-16,-21-6-5 0,21 6 1 0,-14-2 4 15,14 2-4-15,-13-2-3 0,13 2-1 16,0 0 1-16,0 0-2 0,0 0-2 0,0 0-1 16,0 0 3-16,0 0 5 15,0 20 1-15,0-20 0 0,27 15 1 16,-3-5 2-16,-2-3 9 0,5 1-2 0,14-1 3 0,19 3 0 16,-7-8-5-16,13 1 0 15,8 0-2-15,-14 0 5 0,13-3-1 0,1-9-3 16,-8 1 1-16,1 1-2 0,-1-5-3 15,1-1 2-15,-10 1-1 0,-4-2-1 16,-10 3 4-16,-3-2-7 0,-13 3 2 0,-4-2 1 16,4-1-4-16,-3 4-1 0,-5-7 1 15,-5 4-10-15,-1 2-11 0,-7 3-16 0,8-4-11 16,-7 4-19-16,-1-4-32 0,-6 11-34 16,8-7-45-16,-8 7-33 0,3-7-76 15,-3 7-323-15,0 0-111 0</inkml:trace>
  <inkml:trace contextRef="#ctx0" brushRef="#br0" timeOffset="1850.64">1046 4071 1721 0,'0'0'-37'0,"0"-14"21"0,0 14 26 0,0-12 17 16,0 12 11-16,-3-10 7 16,3 10-2-16,0 0-4 0,0-14-4 0,0 14-2 15,0 0-9-15,0 0 0 0,3-11-5 0,-3 11-2 16,0 0 0-16,0 0 2 0,0 0-2 15,0 0 4-15,40 19 3 0,-29-8 4 16,1 2 1-16,6 1 4 0,-2 1 0 16,7 3 2-16,1 2 3 0,6-3-1 0,0 0 0 15,3-1-2-15,20 4 5 0,10-10-8 16,-3-7 3-16,24-11-1 0,26-9-7 16,10-11 0-16,-1-5-2 0,25-9-3 0,0-5-3 15,-32 9-1-15,-1 1-4 0,-18-1 3 16,0 2-3-16,-20 3 3 0,-13 12-5 15,-9-1 0-15,-15 4-2 0,-6 4-2 0,-6 6 5 16,-8-1-4-16,-2 1-11 0,-1 4-21 16,-3 0-33-16,-10 4-38 0,17-9-29 15,-17 9-43-15,0 0-61 0,0 0-126 16,0 0-255-16,0 0-106 0</inkml:trace>
  <inkml:trace contextRef="#ctx0" brushRef="#br0" timeOffset="85422.01">7959 14599 1743 0,'0'0'42'15,"-3"-12"11"-15,3 12 12 0,-7-15 9 0,4 8-6 16,-10-3-5-16,6 4 9 0,-3-2-9 15,0 4-5-15,-3 0-6 0,13 4-6 16,-30-3-4-16,7 3 8 0,-7 7 6 16,-3 5 2-16,3 1 3 0,-14 12 0 0,7 3-9 15,4 4 1-15,3 1-2 0,13-5 1 16,4-2-3-16,3 5-8 0,0-5-6 16,10 5-2-16,6-1 1 0,8 1-4 0,-4-2-1 15,13 8 6-15,4-2-4 0,-3-7 3 16,-2-6-1-16,-5 2-2 0,20 5-2 0,-17-4-3 15,-1-4 3-15,-1-7-7 16,-9-3-1-16,2 5-1 0,-1-3-5 0,-4-1 4 16,4 4-3-16,-6-7 5 0,2 1 4 15,-2 4 0-15,-4-2-7 0,-10 2 0 16,-1 2-3-16,-5-1-3 0,-4-4 7 0,-1 6 4 16,-1-9-14-16,-5 6-19 0,0-7-34 15,4-3-41-15,-4 0-41 0,4-4-42 0,0-4-51 16,-4-2-47-16,7-5-78 0,7 2-80 15,-1-1-5-15,4 0-121 0,4 0-53 16</inkml:trace>
  <inkml:trace contextRef="#ctx0" brushRef="#br0" timeOffset="87639.65">8136 15022 1610 0,'17'-2'12'0,"-17"2"7"15,16-5 10-15,-16 5 12 0,17-6 3 0,-17 6 4 16,20-10 0-16,-13 2 4 0,6 1-2 16,-3-3 6-16,0-2 9 0,0-3 8 15,0 2 2-15,-3-5 15 0,0 4 2 0,-4-1 15 16,-3 2 3-16,0-2 2 0,-3 3-2 16,-1-1-6-16,1 3-12 0,3 10-13 0,-7-16-6 15,-3 10-11-15,10 6 6 0,-24 0-5 16,24 0-16-16,-36 14-3 15,9 3-6-15,0-1 4 0,2 5-12 0,-2 0 1 0,10 8-9 16,-10 6 7-16,14-3-4 16,7-4-6-16,6-6 5 0,3 3-11 0,6 3 4 15,1-3-29-15,4-6-32 0,5 2-32 16,11-2-33-16,0-3-31 0,4-7-29 16,3 0-14-16,-4-8-16 0,4-2 19 0,3-5 15 15,16-9 17-15,-5-2 11 0,1-4 17 16,-8-4 5-16,2-2 29 0,-8 0 33 0,-12 4 22 15,-6 0 32-15,4 1 38 0,-11 4 21 16,-7 0 23-16,1 4 11 0,-7 2-9 16,4-1-8-16,-1 6 1 0,-3 7-4 15,0 0-9-15,-10-15 2 0,10 15-4 16,-23 3-2-16,23-3 1 0,-30 8-9 0,9 3-7 16,5 3 2-16,2 0-3 0,-2 3-6 15,-1-2-5-15,4 3-2 0,-1-3-3 0,5 5-3 16,2-5-2-16,1-4 1 0,1 3-3 15,5 1-7-15,0-5-1 0,0-10 5 16,8 15-3-16,-2-8-4 0,7-4 5 0,4-3 2 16,-17 0-1-16,37-6-6 0,-14 2-2 15,-3-1 2-15,-6-2-3 0,-1-2 12 16,0 0 13-16,0-1 14 0,-6 2 11 16,3 1 11-16,0 1 7 0,0-1 5 0,-10 7-2 15,14-7-3-15,-14 7-6 0,9-5-9 16,-9 5-10-16,18-6-9 0,-18 6-9 15,0 0 0-15,0 0-2 0,6 28-4 0,-6-13-5 16,3 7 9-16,-6 13 6 0,3 1 5 16,3 17-4-16,-3 4-1 0,10 0-1 0,-13 4 2 15,3 1-1-15,-4 2-2 0,4-6-2 16,0 0-3-16,-3-3 1 0,0-10-2 16,3-11-4-16,-3 2 0 0,0-11 1 0,-1-5 1 15,0-2-2-15,-2-4 3 0,-7-2-6 16,2-9-8-16,11-3-5 0,-23-3-14 0,6-6-10 15,-2-7-7-15,-5-6-14 0,7 1-12 16,1-5-2-16,-1-5-6 0,7 2-3 16,-4-6-5-16,8 2 1 0,3-3 11 15,3 0-2-15,9-11 9 0,5-1-2 0,-1 3 9 16,4 0 0-16,3 2 8 0,3 3 2 16,7 2-9-16,0 4 9 0,4 2-1 15,2 1 11-15,8 3-4 0,-1 6 2 0,-10 7-1 16,-3 5 2-16,-3 3-1 0,-3 3-2 15,6 3 11-15,-7 2-6 0,0 3 0 0,4 3 1 16,-1 0 3-16,-2 6 3 16,3 5 2-16,0 0 5 0,-8 1-2 0,-2 2-1 15,-1 5-6-15,-2-1 14 0,-1 3 8 16,1 0-9-16,-4-3 3 0,-4 0-9 16,-6 0 8-16,6-7-6 0,-1 0 4 0,-5-4 8 15,3 1 2-15,-3-2 0 0,0-6-3 16,0-7-4-16,-8 8 2 0,8-8 0 0,0 0-7 15,0 0 2-15,-30-24 9 0,21 12-7 16,-1-9-2-16,4 3-2 0,6-3 0 0,-5-4 2 16,10-3 3-16,-5 3 1 0,6-1-9 15,0-6 6-15,1 6 2 0,-1-2-15 16,5 3 18-16,5 3-4 0,-2 2 2 16,2 2-10-16,-2 0 0 0,5 6 10 15,2 2-1-15,-4 0-1 0,2 3-5 0,5 3 0 16,-1 3 1-16,0 1 4 0,7 5-2 15,0-1 1-15,-3 2 1 0,-4 4-3 0,4 5-5 16,-6-4 5-16,4 7-5 0,-7 0 7 16,-6-4-1-16,-1 3 3 0,-1-2-6 15,-1-1 7-15,-1 1-1 0,-5-2 1 0,0-1 5 16,-6-4-4-16,3-8 2 0,-3 13 5 16,3-13-6-16,-11 4 4 0,11-4 2 0,0 0-7 15,0 0-1-15,-27-15-2 0,24 5 1 16,0-2 1-16,6-4-4 0,0-3-4 0,8-3 1 15,2-6 1-15,17-7 0 16,0-1-1-16,7 4 7 0,-1 2-6 0,1 3-1 16,-6 4-11-16,-9 9 10 0,2 1 2 15,-4 5-9-15,-1 4 4 0,-2 1-3 16,4 6 6-16,-2-2-3 0,-2 6 7 0,3 1-2 16,-3 2 0-16,0 3-3 0,-1 2 8 15,-6-3 0-15,7 5-4 0,-4-3 6 0,1-3-9 16,-5 3 4-16,1-7 1 0,4 1 2 15,-4-6-2-15,-10-2 0 0,26 0-1 16,-5-7 6-16,-5 0-4 0,4-6 8 16,7-8-13-16,-8-1 2 0,2 0 2 15,-4-6 4-15,-4 0-10 0,1 1 5 0,-8-4-2 16,1 6 2-16,-4 0 3 0,0 4-7 16,-3 0 3-16,-3 5-2 0,3 3-7 0,-3 2 3 15,-4 4-6-15,7 7 9 0,-17-5-7 16,17 5 1-16,0 0 0 0,-30 19 1 0,17-1 3 15,-1 0 3-15,1 7-8 0,4-5 1 16,-2 5 7-16,8 0-7 0,-1 0 4 16,1 2 0-16,3-6 5 0,0 0-2 0,3 3 1 15,7-5 2-15,1-4-3 16,2-5 3-16,4 1 3 0,-1-7-7 0,1-1-2 0,-1 0 10 16,8-6-9-16,-4-2 9 15,3-1-7-15,-3 2-2 0,0-3 1 0,7-1 7 16,-4 1-6-16,-6 0 6 0,3-2 2 15,-10 5-7-15,6-4-2 0,-5 4 1 16,-2-2-1-16,-9 6 0 0,21-11-2 0,-21 11-6 16,13-1 6-16,-13 1-6 0,0 0 6 15,0 0-2-15,23 7 0 0,-23-7 5 0,13 5-5 16,-13-5 3-16,11 6 6 0,-11-6-5 16,0 0 8-16,16 7-2 0,-16-7 9 0,0 0-5 15,0 0-4-15,23-10-2 0,-23 10 5 16,13-15 2-16,-2 2-1 0,-1-2 1 15,4-2-8-15,2-6-1 0,1 0 1 16,-4 7-2-16,7-8 8 0,-7 5-4 16,4 1-2-16,-1 4-1 0,5-3 3 0,-5 6-10 15,-2 1 6-15,2 6-8 0,-2 0 10 16,-14 4-4-16,30 4 5 0,-17 2-5 0,4 5-1 16,-4 1 0-16,1 2-9 0,2 11 11 15,-2-4-1-15,-5 7-4 0,7-2 12 0,5 2-5 16,-7-3 5-16,2 3-4 0,1-3-7 15,-4-6 3-15,4 5 0 0,-4-5 9 16,0-6-1-16,-3-1-2 0,3-2 6 16,4-2-6-16,-7-6-2 0,-10-2 8 15,33-6-3-15,-19-2-3 0,6-9-1 0,0-2 0 16,4-6 1-16,9-13-1 0,-11-6 3 16,13-16-4-16,-16 7-2 0,1-2 4 0,-7-1-6 15,-2 2 3-15,2 0 0 0,-10 1-2 16,3-5 6-16,-2 6-6 0,-4 9-11 15,0 11 29-15,0-5 4 0,0 9 8 0,0 0 3 16,-4 3 8-16,4 6-10 0,-3 1 3 16,0 0-7-16,0 5-9 0,3 6 2 0,0 7 0 15,-10-7 0-15,10 7 8 0,0 0 4 16,-30 14 12-16,19-1 9 0,-2 10-1 0,7-2 2 16,-5 10 1-16,2 2 2 15,-4 14 2-15,2 0 0 0,11-1-3 0,3 8 2 16,5 2-3-16,-2-3 3 0,7-2 0 15,1-2-2-15,5-2 2 0,-5-5-7 16,2-6-1-16,-2-7-6 0,-4-1 4 0,4-6-7 16,-1-4 3-16,0-1-2 0,1-5-3 15,-5-1-6-15,5-4-5 0,-1-4-28 0,4-3-40 16,-17 0-46-16,30-8-49 0,-14-2-67 16,1 0-59-16,-7-2-48 0,0-6-60 0,-7 1-83 15,1-1-110-15,-8 1 46 0,-6-4-393 16,4-1-391-16</inkml:trace>
  <inkml:trace contextRef="#ctx0" brushRef="#br0" timeOffset="87838.64">11312 14583 2630 0,'-19'0'-11'0,"5"0"29"16,14 0 17-16,-19-3 13 0,19 3 3 0,0 0-8 16,0 0-2-16,0 0-12 0,49-31 5 15,-12 19-7-15,13-9 1 0,7 2-5 16,-8 2-2-16,2-4-3 0,-1 7-4 0,-7 2 5 15,-13-5-4-15,0 6-3 0,-6 1-6 16,-8 2-4-16,4 4-28 0,-7 1-34 16,1 0-28-16,-14 3-20 0,0 0-43 15,0 0-53-15,20 3-86 0,-20-3-117 0,-7 11-195 16,7-11-101-16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28:52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9412 396 0,'0'0'66'0,"0"0"-8"16,0 0-18-16,0 0-17 0,-17 0-5 15,17 0-10-15,0 0 6 0,0 0-11 16,0 0 11-16,0 0 7 0,0 0 6 0,0 0 9 16,47 10 1-16,-20-14 7 0,16-4-2 15,20-8-6-15,7-2-4 0,20-7-2 16,10 0-2-16,4-1-5 0,-1-6 9 0,1-1-11 15,-1-2-5-15,0 3-2 16,7 1 8-16,-13 1-4 0,-7-1 2 0,-7 6-12 16,-27 9 11-16,1-1-3 0,-16 0 2 15,-8 9-4-15,-11 0 5 0,-4-2-7 16,-2 3 3-16,-6 1-8 0,0 1 0 0,0-2 1 16,-10 7 3-16,0 0-47 0,10-7-30 15,-10 7-44-15,0 0-258 0,0 0 119 0</inkml:trace>
  <inkml:trace contextRef="#ctx0" brushRef="#br0" timeOffset="45086.19">18380 17048 1641 0,'-27'-3'-16'0,"27"3"19"0,0 0 18 16,-14 3 9-16,14-3 4 0,0 0 2 0,0 0-3 16,-16 1-3-16,16-1-5 0,0 0 3 15,-3 13 23-15,3-13 10 0,3 19 7 0,3-5 3 16,1 1-2-16,0 5-1 0,6-2 1 16,0-1-5-16,1 3 0 0,6 0-3 15,-4-2-10-15,11-6 8 0,-3-2-3 0,-2 0-10 16,5-5-1-16,6-5-2 15,2 0-1-15,11-8-6 0,7-9-4 0,7-3-5 16,20-10 2-16,-27 7-2 0,4-2-2 16,-11 5-1-16,-2-5-6 0,-10 6 1 15,-8 2-1-15,-3 6-1 0,-3-3-4 0,-6 3 0 16,2 1 1-16,1-1-4 0,-4 7-10 16,1-4 1-16,-7 2-6 0,-7 6-8 0,16-8-2 15,-13 2-9-15,-3 6-5 0,0 0-1 16,14-7-1-16,-14 7 2 0,0 0 7 15,0 0 0-15,0 0 5 0,0 0-2 0,0 0-7 16,0 0-12-16,0 0-7 0,0 0-11 16,0 0-14-16,0 0-24 0,-20 30-26 15,20-30-26-15,-10 8-37 0,10-8-66 16,-6 7-395-16,6-7-141 0</inkml:trace>
  <inkml:trace contextRef="#ctx0" brushRef="#br0" timeOffset="47502.5">18193 15049 1801 0,'0'0'-60'0,"0"-9"13"16,0 9 28-16,0-13-5 0,0 13 28 15,0-11 3-15,0 11 15 0,0-8 3 16,0 8 1-16,0-9 0 0,0 9-4 0,0 0-7 15,3-4 1-15,-3 4 1 0,0 0 4 16,0 0 6-16,0 0-4 0,0 0 3 0,27 25 4 16,-20-18 7-16,5 6 1 0,-1-4-2 15,5 4 10-15,-2-1-2 0,2-2 6 16,-2 1 0-16,2-4 7 0,1 0 5 0,6-1 0 16,7-6-2-16,4 0 5 0,25-10-8 15,9-4-12-15,5-3-4 0,17-2-1 0,6-6-6 16,1 0-1-16,-10 0-1 15,-21 4-1-15,-9 3-8 0,-10 7-4 0,-10 3 1 16,-7-2 2-16,-8 3-4 0,-1 1-7 16,-1 2-3-16,-7-1 1 0,1 2-2 15,-1 0 0-15,-13 3-5 0,20-1 0 0,-20 1-23 16,0 0-15-16,19 0-26 0,-19 0-26 16,0 0-30-16,21 4-31 0,-21-4-44 0,6 3-60 15,-6-3-126-15,11 1-209 0,-11-1-87 16</inkml:trace>
  <inkml:trace contextRef="#ctx0" brushRef="#br0" timeOffset="56903.32">17246 12409 1798 0,'-17'-4'-55'0,"11"1"23"0,6 3 10 0,-17-7 31 0,14 2 15 16,-11-1 13-16,8 5 22 15,6 1 6-15,-13-8 9 0,13 8 7 0,-14-9 1 16,14 9-1-16,-13-4-14 0,13 4-6 15,0 0-5-15,0 0-6 0,0 0-4 16,0 0-7-16,-27 21 6 0,24-13 6 0,3 9-3 16,3 2 4-16,-3 1 6 0,7-2 1 15,3 1 2-15,0 5 3 0,6-5 6 0,11 1-6 16,0-8 0-16,9-1 1 0,12-9 10 16,24-4-10-16,28-13-2 0,4-7-12 15,6-11 0-15,0-2-8 0,-7-3-2 16,4-2-1-16,-10 0-1 0,-7 2-4 0,-17 4-5 15,-13 9-4-15,-14 0-1 0,1 5-2 16,-17 5 5-16,-6 5-3 0,-5 0-4 16,-2 5-7-16,-7-1 2 0,1 5-2 0,-11 1-3 15,0 0-7-15,0 0 5 0,0 0 0 16,0 0 1-16,22 12-2 0,-22-12-17 0,-3 13-22 16,3-13-26-16,-10 8-24 0,7 1-30 15,3 0-30-15,0-9-31 0,0 16-34 0,-3-8-41 16,3-8-58-16,0 12-162 0,0-12 46 15,0 7-174-15,0-7-95 0</inkml:trace>
  <inkml:trace contextRef="#ctx0" brushRef="#br0" timeOffset="57919.7">17203 9847 1719 0,'-23'-7'-6'15,"-1"-1"29"-15,1 2 24 0,3 2 17 16,0 0 11-16,3 4-2 0,17 0-10 0,-34 0-1 16,18 7 5-16,7 0 10 15,-2 4 3-15,-2 3 0 0,10 1-3 0,-5 3-3 16,13-1 3-16,4 2-5 0,4-1 13 15,17-3-6-15,17 6 7 0,7-14-9 16,19-1-12-16,33-17-1 0,17-12-2 0,38-11-15 16,12-9 1-16,-6-13-8 0,-4-2-1 15,-6-3-8-15,-7 5-8 0,-14 6 5 0,-32 17-7 16,-11 0 4-16,-20 3-10 0,-19 10-2 16,-11 3-4-16,-13 6-16 0,-10-2-17 0,-4 4-15 15,5 0-23-15,-12 2-28 0,-1 6-34 16,-2-5-30-16,-6 6-25 0,4-5-35 15,-4 5-29-15,0 0-78 0,0 0-103 0,0 0-154 16,0 0-80-16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0:28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1966 5172 1748 0,'4'-18'64'0,"-4"6"22"16,-7-1 16-16,7 13 13 0,-3-14-10 16,3 14-6-16,-3-11-13 0,3 11-9 0,0 0-14 15,0 0 1-15,0 0-12 0,0 0-1 16,0 0-5-16,0 0-5 0,0 0-1 0,25 28-5 16,-14-18-4-16,2 2 1 15,4 4-4-15,2-1 0 0,-1 0-4 16,5 0 0-16,0-5 0 0,4 0 6 0,-1-3 10 15,4-7 6-15,4-2 2 0,26-16 0 16,27-1 8-16,-1-17-16 0,1-3 12 0,10-10-5 16,-1-1-10-16,-6 0-5 0,0 3 6 15,-4 5-9-15,-15 6-9 0,-17 7 11 16,-5 7-12-16,-13 1 6 0,-12 6-15 0,0 5 13 16,-1 0-6-16,-7-1-9 0,-2 4-5 15,-4 3-16-15,3 1-48 0,-3 1-25 0,0-1-35 16,-10 3-34-16,21 0-43 15,-21 0-47-15,0 0-49 0,9 8-142 0,-9-8-1 16,0 11-148-16,-3 0-84 0</inkml:trace>
  <inkml:trace contextRef="#ctx0" brushRef="#br0" timeOffset="366.95">2253 5265 1770 0,'-16'2'60'0,"16"-2"-8"0,-14 3-3 0,14-3-1 15,0 0-9-15,-7 9 4 0,7-9 3 16,0 16 10-16,0-16 8 0,13 20-2 15,1-7 5-15,5-5 2 0,11 3 2 0,0-4 0 16,14-7 4-16,23-4 0 0,26-11-13 16,13-16 18-16,8-6-10 0,19-19-16 0,7 5 9 15,-10-9-10-15,-29 13 4 0,18-11-14 16,-26 13-4-16,-9 2-5 0,-10 6-5 16,-18 12 1-16,-6 0-8 0,-20 8-20 15,-3 4-14-15,-8 2-25 0,-2 7-36 16,-4-1-39-16,-2 2-32 0,-11 3-46 0,10 0-50 15,-10 0-136-15,0 0-64 0,0 12-149 16,0-12-89-16</inkml:trace>
  <inkml:trace contextRef="#ctx0" brushRef="#br0" timeOffset="3333.23">2899 7875 1820 0,'-6'-14'91'0,"6"14"-10"0,0 0-4 0,-3-6-7 16,3 6-10-16,0 0-2 0,0 0 6 16,0 0 9-16,0 0-2 0,9 45 6 0,1-17 12 15,-3 1-8-15,3 4-3 0,3 13-1 16,1 0 0-16,2 4-2 0,-2-6-5 15,2-1-9-15,4 3 2 0,-7-11-9 0,1-3-1 16,2 5-7-16,5 4-7 0,-4-7 6 16,-4-9-4-16,1 6-11 0,2-6 3 0,-3 0-10 15,4 0 5-15,-8-6-8 0,5 5-20 16,-1-10-42-16,-2 4-36 16,-1 0-32-16,-1-10-28 0,-2-2-66 0,-7-3-93 15,0-3-205-15,0 0 55 0,0 0-168 16,0 0-113-16</inkml:trace>
  <inkml:trace contextRef="#ctx0" brushRef="#br0" timeOffset="3567.04">2879 8735 1775 0,'-19'16'-17'0,"2"2"18"0,4-2 18 16,3-1 10-16,6-3 4 0,0 2 9 16,4 3 2-16,0-9 7 0,11 9 7 0,-1-3 6 15,10-3 12-15,3-3 2 0,14 1 2 16,3-7-4-16,9-4-9 0,25-11-2 0,16-8-4 15,-3-5-10-15,6 1-3 16,-7-7-5-16,-12-1-2 0,-14 8-7 0,-3 0 2 16,-7 0-8-16,-10-3-4 0,-6 3-4 15,-9 11-18-15,-1-10-18 0,-10 6-32 16,-1-1-22-16,-4-1-29 0,-1 2-34 0,-2-1-34 16,-3 1-53-16,-6 4-81 0,3 1-337 15,0 1-135-15</inkml:trace>
  <inkml:trace contextRef="#ctx0" brushRef="#br0" timeOffset="11450.91">10686 12500 1895 0,'17'-5'35'0,"-17"5"9"15,13-4 6-15,-13 4 6 0,10-1 0 16,-10 1-2-16,6-6-5 0,-6 6 0 16,0 0-2-16,0 0 0 0,0 0-1 0,0 0 9 15,0 0-4-15,0 0 2 0,11-9-1 16,-11 9-2-16,0 0-6 0,0 0-9 0,0 0-3 16,-30-3 3-16,13 3-8 0,1-2-3 15,-1 2-3-15,0 0-2 0,-3 0-7 0,0-4 4 16,-3 4-1-16,3 0-1 0,-4-1-4 15,8 2 2-15,-4-2-2 0,-4 2-4 16,8-1 0-16,-4 0-5 0,4 6-4 0,-2-1-1 16,-5 1 0-16,4-2 0 15,-5 6 3-15,7 2-2 0,1 1-1 0,-8 2 3 0,7-2-2 16,1 3 0-16,2 2 3 16,1 0-1-16,3 2 2 0,4-2 1 0,2 0-1 15,1 1-1-15,-1-1 3 0,1-1 6 16,3-4 4-16,0 2-7 0,3-3 3 0,4 1 5 15,-3-3 13-15,2-2-1 0,7 4 1 16,4-5 0-16,0-1-3 16,0 1 6-16,2-2-4 0,5 0-1 0,2 0-1 0,-2-2-3 15,-5 1 3-15,5 0-9 0,0 2-4 16,-1 2 6-16,-4 2-4 0,2-3-2 16,-4 4-5-16,-1-3 5 0,4 10 0 15,0-2 1-15,-13-1-1 0,3 4 13 0,-7-1 9 16,0 0 14-16,-6 2 1 0,0 2 7 15,-4-1 3-15,-6-2 0 0,-4 1 0 16,-3-1-7-16,0-2-6 0,-6 0 0 0,-1-5-9 16,4-4 9-16,-4-3-11 0,3 0-9 15,-3-5-4-15,5 0-34 0,-5-3-44 0,7 1-50 16,-7-7-51-16,7 5-53 0,3-3-58 16,4-3-71-16,7-1-170 0,6-1 49 0,6 2-223 15,4-5-179-15</inkml:trace>
  <inkml:trace contextRef="#ctx0" brushRef="#br0" timeOffset="11667.14">10946 12897 2122 0,'0'0'135'16,"17"0"9"-16,-17 0 9 0,0 0-2 0,20 0-13 16,-20 0-15-16,0 0-11 0,30-2-10 15,-14 2-18-15,8-4-3 0,6 0-4 16,3 1-13-16,10-1-5 0,20-4-2 0,1 2-6 15,3-1-4-15,0-2-7 0,-1-1 2 16,-12 4-6-16,-8 2-7 0,1-1-20 0,-14 2-52 16,4-3-69-16,-4 5-60 15,-3-5-62-15,-3-3-93 0,-11 0-177 0,-5 5 40 16,-8-3 54-16,0-1-131 0,-9-5-44 16</inkml:trace>
  <inkml:trace contextRef="#ctx0" brushRef="#br0" timeOffset="11900.62">11682 12550 1716 0,'8'-13'130'16,"-8"13"-1"-16,0 0-8 0,0 0-12 16,13-4-4-16,-13 4 4 0,30 14-2 0,-7-3 7 15,11 6-2-15,-4-1-13 0,6 13-1 16,4-2 0-16,-7 6-7 0,-9-5-3 16,-4-3-9-16,-4 0-3 0,1 4-3 15,-7-1-8-15,-4 2-1 0,-1-3-1 16,-10 1-8-16,-7 5-3 0,-15 9-2 0,-3-5-11 15,-13-2-26-15,2 1-45 0,-8-4-55 16,-5-2-48-16,4 0-52 0,-3-8-73 0,6 1-88 16,1-3-146-16,2-5 59 0,14-8-204 15,-3 1-135-15</inkml:trace>
  <inkml:trace contextRef="#ctx0" brushRef="#br0" timeOffset="13483.25">14343 12840 1945 0,'-14'0'63'0,"-2"0"-7"16,-1 5 2-16,1 2 1 0,-1 0 7 0,-4 9 0 15,8 0-3-15,4 8-2 0,-5 2 0 16,4 8 3-16,10 0 0 0,-3 2-5 16,6 2 8-16,7 9-6 0,7-5-4 0,-1 1-2 15,4-11 0-15,1-9-6 0,-2-3-1 16,11-2-3-16,-3-10 6 0,6-2-5 16,4-6-4-16,10-6-8 0,-4-2-7 15,10-5-4-15,1-2 5 0,-11 0-8 0,-10 2 3 16,0 1-1-16,-9-1 1 0,-10-2-4 15,2 0 11-15,-2-2-3 0,-11 3-6 0,-3 0-1 16,0 2-10-16,-3-6 3 0,-8-2 0 16,-2 2 1-16,-7-4-8 0,-4 7 3 0,-12-12 3 15,-1 9-10-15,-10-4-2 0,1 1 3 16,3-1 6-16,9 5-10 0,5 2 6 16,2-3 6-16,10 1-6 0,-3-1-6 0,7-1-3 15,3-5 7-15,7 2-1 16,3-3-4-16,6-3 2 0,4 2 1 0,10-16-6 15,4 6 3-15,6 1 2 0,-4 6 3 16,-3 10-8-16,1 2-1 0,-4 3 7 0,3 6-7 16,-3 0-3-16,-4 5-1 0,1 3 7 15,-17 0-7-15,30 15-5 0,-20-5 2 0,4 8 4 16,-4 4 7-16,-7 3-1 0,0 0-3 16,0 10 5-16,5 1-18 0,-8-3-39 15,0-4-45-15,0 6-49 0,3-6-51 16,4-1-60-16,-1-6-147 0,5 2-47 0,2-5-197 15,7-1-150-15</inkml:trace>
  <inkml:trace contextRef="#ctx0" brushRef="#br0" timeOffset="14017.06">17327 12934 1955 0,'0'0'53'0,"0"0"14"0,0 0 2 15,0 0 4-15,6-12-4 0,-6 12 1 16,0 0-10-16,0 0-5 0,0 0-2 16,-33-10-7-16,12 10 0 0,-2-3-5 15,-17 6 9-15,7-3-1 0,-7 4-3 0,-1 2 1 16,-1-1-15-16,-6 1 12 0,5 1-2 15,7 0-1-15,-8 4-4 0,14-7-10 0,-10 6 3 16,17-2 3-16,-7-1-9 0,7-3 2 16,3 5 2-16,-1-7 1 0,2 5 19 15,5-4 13-15,1 1 14 0,13-4 20 0,-17 4 22 16,17-4-1-16,0 0-12 0,-27-8-9 16,21 1-5-16,-1-3-15 0,4-8-6 15,0 3-9-15,3-7-4 0,6-6-9 16,1-9-8-16,7-8-1 0,2 2-9 0,8-4 2 15,-1 2 0-15,-4 0-5 0,5 4-1 16,0 12-3-16,-11 4-2 0,-3 7-4 0,0 1 1 16,-4 5-8-16,1 1-5 0,0 4 2 15,-7 7-5-15,13-6-3 0,-13 6 4 0,0 0 1 16,0 0 4-16,17 31 0 0,-17-9-2 16,3 6 4-16,1 4 1 0,-1 4 1 0,-3 3 1 15,0-2 0-15,-3 19-2 0,3-9-1 16,0-7 6-16,0 3-15 0,3 9-34 15,-3-8-41-15,0-8-67 0,3-1-62 16,-3-6-70-16,0-8-63 0,0 0-136 0,3-4-69 16,4-8 63-16,-4 2-274 0,1-9-244 15</inkml:trace>
  <inkml:trace contextRef="#ctx0" brushRef="#br0" timeOffset="14383.03">18173 12595 2220 0,'33'-15'19'0,"-6"1"9"15,-4 6 4-15,4-3-2 0,-4 5 2 16,-3 5-7-16,0-2 3 0,0 3 2 16,3 3 2-16,1-2-2 0,-4 8 5 0,3 3 4 15,-6-2 5-15,-4 5 6 0,1 3 5 16,-5 2 6-16,-2 2 11 0,-7 3 7 0,0 3 0 15,-7 5 8-15,4 0-5 0,-14 16 1 16,1-5-6-16,-1 5 1 0,-6-7 0 16,6-1-6-16,-10 2-6 0,7-5-9 0,7-5 2 15,0-8-11-15,-1-3 0 0,8-4-10 16,-4 2-2-16,3-8-8 0,0 1 1 16,4-1 1-16,3-2 0 0,3 0-1 15,-3-10 1-15,24 11-6 0,-4-7 0 0,10-1-22 16,3-6-42-16,10-1-64 0,21-7-63 15,-1-2-63-15,0-5-72 0,8 2-127 0,8-9-73 16,-12 2 49-16,10-4-203 0,2-1-152 16</inkml:trace>
  <inkml:trace contextRef="#ctx0" brushRef="#br0" timeOffset="14634.97">20226 12612 2152 0,'10'-12'239'0,"4"-1"19"0,-11 6-3 0,0-1-16 0,-3 8-31 15,7-7-25-15,-7 7-22 16,0 0-17-16,0 0-15 0,0 0-19 0,6 22-8 16,-9-4-4-16,0 4-9 0,-4 9-6 15,4-2-5-15,-4 9-7 0,0 9-6 16,4-7-4-16,0-2-7 0,-4-1-3 0,11 1-3 16,-4-1 0-16,-4-4-5 0,4-3-3 15,0-3-2-15,0 1 1 0,0-8-19 0,0 0-23 16,0-3-26-16,0 1-33 0,-3-7-33 15,3 3-45-15,-3-7-74 0,-1-3-93 0,4-4-80 16,0 0-200-16,-20 0 36 0,20 0 72 16,-17-7-287-16,8 6-256 0</inkml:trace>
  <inkml:trace contextRef="#ctx0" brushRef="#br0" timeOffset="21170.42">17102 14205 2345 0,'-3'-21'133'0,"10"3"22"15,-11 10 5-15,4-1-6 0,0 9-22 16,0-12-11-16,0 12-15 0,0 0-18 16,0 0-7-16,0 0-3 0,0 0 2 15,18 40 2-15,-15-15 8 0,0 10 1 0,-3 0 4 16,3 5 2-16,-3 13-4 0,0-9-1 16,-3 12-8-16,0 1-7 0,3-13-2 0,-7-5-8 15,4-3-4-15,3-5-4 0,0-1-4 16,-3-5-5-16,3-5 2 0,0-2-6 0,-8-3-4 15,5 0-11-15,0-5-17 0,3-3-63 16,0-7-89-16,0 0-77 0,0 0-70 0,0 0-93 16,0 0-161-16,0 0-18 0,17-22 70 15,-4 16-309-15,1-1-284 0</inkml:trace>
  <inkml:trace contextRef="#ctx0" brushRef="#br0" timeOffset="21701.28">20133 14252 2452 0,'3'-19'137'0,"1"2"23"16,2 6 9-16,-3 1-14 0,0 2-10 15,-3 8-19-15,4-10-14 0,-4 10-17 0,0 0-4 16,0 0 0-16,0 0-1 0,7 47 8 16,-7-19 8-16,-3 7 3 0,3 0 6 0,-8 20-4 15,5-2 1-15,0 1-6 0,0 2-3 16,3-9-6-16,0-7-4 0,3 10-8 15,-6-7-4-15,0-8-11 0,3-7-4 0,-4-3 1 16,4 0-11-16,-3-9-5 0,6 1-2 16,-3 0-5-16,0-5 0 0,0-2-14 15,0 1-22-15,0-3-33 0,0-8-66 0,0 9-86 16,0-9-91-16,0 0-77 0,0 0-94 16,0 0-176-16,0 0 47 0,0 0 51 15,-6-24-326-15,6 24-329 0</inkml:trace>
  <inkml:trace contextRef="#ctx0" brushRef="#br0" timeOffset="22517.52">18713 14355 2411 0,'0'0'-51'0,"13"-18"12"0,-6 5 10 0,3 1 8 15,3 2 4-15,7-2 4 0,3-1 2 16,4 6 6-16,0 2 10 0,-1-1 4 0,11 5 9 16,-7 1 1-16,3 7 6 15,-3-2 4-15,0 9 5 0,11 10 2 0,-5 2 6 16,-13-1 3-16,-3 3 3 0,-10 0 2 15,-3 4-1-15,-7 1 0 0,-3-1 0 16,-7 15-1-16,-10-4 2 0,6-11 3 0,-19 4 9 16,13-15 6-16,-17 8 8 0,7-15 7 15,3-8 1-15,-3-5 0 0,-3-2-21 0,3-9 7 16,0-5-4-16,-13-10-4 0,13 0-12 16,13 0-4-16,1-3-5 0,2-1-2 15,4 1-7-15,7 0-4 0,3 0 5 16,3 3-9-16,-3 6-25 0,7-3-32 0,7-3-63 15,2 7-53-15,4-2-63 0,7 2-79 16,0 7-153-16,-5 3-42 0,8-1 49 16,-3 1-157-16,-3 4-93 0</inkml:trace>
  <inkml:trace contextRef="#ctx0" brushRef="#br0" timeOffset="23100.62">14849 14290 1732 0,'4'-7'-1'16,"-4"7"14"-16,6-21 8 0,1 8 1 0,6 4 3 16,1-1 7-16,9 2 9 0,-3 2 4 15,7 5 3-15,3 2 3 0,3 5 3 0,-6-1-1 16,13 9 2-16,-1 10 1 0,-1 1-2 16,-12-3 2-16,-6 3-1 0,-6 3 8 15,-8-3-1-15,1 9 6 0,-17 0 5 0,3-2 7 16,-19 8 13-16,-12-4 11 0,2-5 1 15,-18-6 4-15,8-6-6 0,-1-8-2 16,4-5-11-16,-4-6 0 0,4-9-12 16,-14-7-3-16,8-8-11 0,2-2-8 0,10-2-8 15,17 0-3-15,4 3-4 0,2-5-9 16,7 3-11-16,14 2-6 0,-4 0-24 0,14-5-40 16,7 6-44-16,9-5-47 0,16 7-51 15,11 2-46-15,-3 5-82 0,13 1-179 16,1 10 32-16,-19 1 52 0,-1 6-135 0,-12 5-50 15</inkml:trace>
  <inkml:trace contextRef="#ctx0" brushRef="#br0" timeOffset="26783.92">22402 14441 1725 0,'-22'0'133'0,"22"0"33"16,0 0 25-16,-21-1 5 0,21 1 9 15,0 0-9-15,0 0-17 0,-6-10-15 16,6 10-16-16,27-15-18 0,-5 2-11 0,29-6-3 16,12-2-12-16,4 4-7 0,19-6-10 15,1 0-2-15,-17 8-9 0,-4-4 1 0,8 1-12 16,-17 5-6-16,-11 3-4 0,-9 2-8 15,-4 4-23-15,-3 0-42 0,-3-2-60 16,-7 6-60-16,-4 3-43 0,-5 1-50 0,-4 2-68 16,-4 1-78-16,-3-7-138 0,-24 19 40 15,5-2-250-15,-11-1-218 0</inkml:trace>
  <inkml:trace contextRef="#ctx0" brushRef="#br0" timeOffset="26985.07">22423 14680 2153 0,'-21'10'56'0,"5"-3"35"0,2 1 34 15,1-5 22-15,13-3 6 0,-9 7-3 0,9-7-14 16,-11 1 1-16,11-1-13 0,0 0 1 16,0 0-9-16,0 0-9 0,50-7-8 0,-13 0-2 15,23-5-9-15,3-4-11 0,7-3-2 16,4 5-11-16,10-7-10 0,-15 3 1 16,-9 3-34-16,0 0-41 0,-13 2-65 0,-11 3-57 15,-9 2-55-15,-4 1-59 0,1-5-57 16,-8 2-102-16,-5 0-81 0,-2-2 37 15,-9-1-176-15,0-2-133 0</inkml:trace>
  <inkml:trace contextRef="#ctx0" brushRef="#br0" timeOffset="27251.03">22960 14158 1925 0,'-7'-18'85'16,"-3"0"28"-16,7 4 31 0,-1 1 10 0,1 2 9 16,3 1-3-16,-3 1-18 0,3 9-18 15,3-16-11-15,4 8-9 0,6 4-16 0,-13 4-6 16,40 3-8-16,-10 2-8 0,7 5-8 15,20 9-5-15,-5 6-7 0,2 3 0 0,-7 4-8 16,-4 6 1-16,-3 2 4 16,-10 3 4-16,-4-1 0 0,-2 1-10 0,-14 4 3 15,-4-7 0-15,-6-1 1 0,-13 11-6 0,-4-1-5 16,1-2-1-16,-11-7 3 16,-6-1-3-16,-4 0-4 0,-3-7-18 0,-3 1-17 15,-11-6-41-15,8 3-32 0,2-8-43 16,4 3-31-16,7-4-30 0,6-7-35 0,-3 1-42 15,7-2-35-15,10-3-75 0,-8-2-81 16,9-1 20-16,-2-3-122 0,7 2-58 0</inkml:trace>
  <inkml:trace contextRef="#ctx0" brushRef="#br0" timeOffset="30951.9">25797 13487 1804 0,'-8'-4'172'0,"8"4"-4"15,0 0-6-15,0 0-7 0,-6-11-17 16,6 11-20-16,0 0 0 0,0 0-2 0,0 0 6 16,0 30 4-16,6-16 8 15,-6 7-6-15,8 0 5 0,-8 1-2 0,0 3-2 16,3 3-4-16,-3-2-15 0,0 2-6 15,0 1-6-15,0 0-3 0,0 9-10 0,0-1-3 16,-3-5-14-16,3 3-2 0,-8 0-4 16,8-8-6-16,-3-6-28 0,3-4-31 0,0 1-40 15,3-3-45-15,-6-2-53 0,6-1-60 16,-3-2-75-16,3-6-89 0,5 2-136 16,-8-6-50-16,9 9 55 0,-2-9-242 0,-7 0-228 15</inkml:trace>
  <inkml:trace contextRef="#ctx0" brushRef="#br0" timeOffset="31268.08">26413 13705 2158 0,'27'-15'11'16,"-1"5"15"-16,-3-4 6 0,1 7 3 0,3 0 5 16,0 2-5-16,-2 3-3 0,-1 2 7 15,6 5-5-15,-3 3 2 0,-4 0 7 16,1 10 7-16,-5-3 4 0,-2 2 12 0,-4 4 3 15,-2 1 6-15,-11 3-1 0,3 3-9 16,-3 0 3-16,-14 2 7 0,5-1-5 0,-15 9 7 16,0-3-5-16,-9 1 6 0,3-11 3 15,3-9 4-15,-3 1-1 0,0-9-2 16,1-2 1-16,2-9-1 0,-6-2-6 16,6-5-4-16,-6-5-13 0,3-2-6 15,7-4-2-15,2-1-13 0,5-3 0 0,2 0-6 16,11 0-4-16,0 4-14 0,6 2-37 15,3-6-26-15,5 0-42 0,8 0-59 0,2 0-54 16,6 5-63-16,6-10-84 0,10 5-198 16,-6 8 53-16,-7 2 51 0,4 0-149 15,2 5-95-15</inkml:trace>
  <inkml:trace contextRef="#ctx0" brushRef="#br0" timeOffset="31551.08">27460 13383 1958 0,'3'-6'235'0,"-3"6"-1"0,3-7-13 16,-3 7-22-16,0 0-25 0,0 0-16 0,0 0-19 15,0 0-12-15,0 35 10 0,-3-10 11 16,0 0 9-16,0 11 4 0,-5 13 4 16,5-5 6-16,0 12-7 0,3-1-5 0,-7-5-8 15,11 2 3-15,-4-8-15 0,0-5-9 16,0 1-11-16,0-8-12 0,0-1-8 0,0-6-13 15,0-3 0-15,0-5 0 16,0-2-12-16,0-3-15 0,0 1-22 0,0-9-46 16,0-4-67-16,0 0-58 0,0 0-56 15,0 0-69-15,0 0-71 0,0 0-79 0,-4-26-101 16,1 16-119-16,3 2 53 0,0 8-415 16,0-14-466-16</inkml:trace>
  <inkml:trace contextRef="#ctx0" brushRef="#br0" timeOffset="36568.32">28847 13712 2924 0,'0'0'34'16,"0"0"22"-16,0 0 12 0,-11-10 0 15,11 10-3-15,0 0 10 0,0 0-18 16,23-19-7-16,-2 10 1 0,9-3 0 15,3 2-3-15,7-2-5 0,13-3 2 0,-7 2 1 16,11-2-8-16,0 2-6 0,-3 1 0 16,-5 2-2-16,-11 3-3 0,-5-1-7 15,-11 1-3-15,2 1-36 0,0 5-61 0,-8-2-41 16,-2 6-37-16,-5-2-45 0,-9-1-49 16,0 0-95-16,-9 13-149 0,-5-5 40 0,-6 2-138 15,-6 2-93-15</inkml:trace>
  <inkml:trace contextRef="#ctx0" brushRef="#br0" timeOffset="36751.9">28919 13870 1811 0,'-6'4'90'0,"6"-4"20"0,-6 9 12 15,6-9-4-15,0 0-9 16,-8 7-3-16,8-7-5 0,0 0-14 0,0 0-10 16,0 0-8-16,54-3-2 0,-31-1-7 15,7-2-8-15,10-5-5 0,4 4-5 16,12-5-49-16,-9 2-52 0,13 0-53 0,-17-2-79 15,-7 2-76-15,15-5-187 0,6-1-219 16,-18 4-168-16</inkml:trace>
  <inkml:trace contextRef="#ctx0" brushRef="#br0" timeOffset="37319.4">30907 13308 1965 0,'16'-8'15'15,"-2"3"18"-15,-5 0 5 0,-2-1 3 16,-7 6 4-16,0 0 1 0,0 0-2 16,9-9-4-16,-9 9-2 0,0 0-5 0,0 0-2 15,0 0 1-15,0 0-6 0,0 0 0 16,0 0 1-16,0 0-4 0,-60 9-1 15,44-6-3-15,-4 0-6 0,-4-2 8 16,-1-1-8-16,-2 4 1 0,-3-4-5 0,0 5 1 16,0 0-2-16,0-1-2 0,-4 2 0 15,4-5-2-15,0 10-1 0,0-5 2 16,0 1-1-16,0 0-3 0,3 4 2 0,4-3 0 16,4 6-1-16,-2-3 6 0,1 3 3 15,4 1 0-15,-1-1 4 0,4 4 3 16,-1-4 0-16,1 4 8 0,3-2 1 0,7-1 3 15,6 3 7-15,4-1-2 0,-1-2 5 16,4 0 1-16,13 2 7 0,1-2-6 16,-1-2-2-16,4-5 0 0,7 4 3 0,-4-5-6 15,13 0-8-15,-4 0 9 0,2 1-2 16,-11 1-5-16,0-5 1 0,-4 4-6 16,1-1-8-16,-4-1 3 0,1 2-8 15,-5 6 5-15,-2-4-3 0,4 5 5 16,-12 0-8-16,-6 2 20 0,-3 1-11 0,-6 4-4 15,-5-2 8-15,-5 7-1 0,-4-2-9 16,-3-4 15-16,-14 8 9 0,4-8-12 0,-1-8-9 16,4-1 4-16,0-5 2 0,-3-1-15 15,0-6-39-15,-7-9-45 0,-1 0-51 16,5-7-64-16,-14-11-89 0,7-5-153 16,6 0-75-16,7 1 46 0,6 6-134 15,12 6-94-15</inkml:trace>
  <inkml:trace contextRef="#ctx0" brushRef="#br0" timeOffset="37935.1">30420 13005 1791 0,'0'0'72'0,"0"0"16"0,0 0 9 0,0 0-7 16,13-14 10-16,-13 14-12 0,0-8 0 15,0 8-6-15,0-18-10 0,0 5-10 16,-7-2 7-16,1-6 0 0,-1-4-6 0,-10-1-9 16,-10-17-3-16,-16-13 1 0,0 2-6 15,-10 1-3-15,-7-6-12 0,0 4 2 16,-8-3 3-16,-1 4-3 0,-1 4-3 16,-11 0-6-16,-9 0 8 0,5 4-19 15,1 4 8-15,-6 2 4 0,-7 1-2 0,-2 6 1 16,-2 2-4-16,-2 4-4 0,6 3-1 15,-6 7-4-15,3 3 8 0,-3 2-8 0,0 5-1 16,9 6 2-16,-16 1-10 0,-1 8 5 16,5 6 0-16,3 1 3 0,-1 6-6 15,8 4-3-15,-1 1 0 0,7 2 6 16,0 7-1-16,6 1-1 0,11 1 1 0,4 1-3 16,2-1 2-16,17-5-5 0,0-4 4 15,3 4 5-15,8 1 0 0,4-12-7 16,2 10 1-16,11-8 2 0,-2-3 2 0,4 2 4 15,7-4-2-15,-1-7-4 0,4 3-3 16,0-3 1-16,3 3-1 0,1-3 2 16,2 0-7-16,-2-1-28 0,6 0-31 0,0-10-32 15,-3 18-35-15,3-11-42 0,0-7-49 16,6 8-53-16,-6-8-131 0,0 0-60 0,0 0-150 16,27-22-112-16</inkml:trace>
  <inkml:trace contextRef="#ctx0" brushRef="#br0" timeOffset="38235.56">26933 12222 1843 0,'-14'-13'62'15,"5"4"9"-15,-2 0 6 0,-2 5-7 0,13 4-3 16,-17-3-11-16,17 3 2 0,-23 7 0 16,6 7 6-16,-2 1 4 0,-8 5 9 15,7 5-4-15,-13 7-5 0,6 5 9 0,0-1-11 16,3 6-2-16,8-2-4 0,-4-1-7 15,10-5-1-15,7-4-4 0,0-2 3 0,3-2-3 16,6 5-2-16,4-5-7 0,4 3 0 16,2-8-5-16,4 3 0 0,7-6-6 15,0-4 1-15,-1-3-4 0,4-4 3 0,4-2-5 16,-5-3-2-16,1 1 3 16,7-3-5-16,-3-3-1 0,5 1 2 0,-2-6-7 15,4 1-15-15,-8-1-29 0,-3 1-42 16,-4 0-46-16,4-1-42 0,-7-1-50 0,-2 1-56 15,-5 0-111-15,4-1-105 0,-7 1-179 16,1 0-158-16</inkml:trace>
  <inkml:trace contextRef="#ctx0" brushRef="#br0" timeOffset="63885.82">25096 13615 1873 0,'0'0'162'0,"0"0"-2"0,0 0-49 0,0 0-20 15,0 0-15-15,0 0-29 0,0 0-9 16,0 0-7-16,0 0-1 0,0 0 13 0,0 0 14 15,0 0 7-15,0 0 5 0,0 0 5 16,7 35 2-16,-7-23-3 0,0 0-4 16,-4 5 2-16,4 1-1 0,0 3 2 15,-3 1-2-15,-3 0-5 0,3 6-6 0,-2-10-2 16,2 9 1-16,3-2-5 0,-6 2-10 16,6-6 0-16,-4 4-7 0,1-8 1 0,3 1-5 15,3-3 0-15,-3 2-7 0,0-2-2 16,0-5-1-16,0 2-2 0,0-12 7 15,-3 17 3-15,3-17 11 0,0 17 5 16,0-17 10-16,-3 7-8 0,3-7 1 0,0 0-6 16,0 0-5-16,0 0 0 0,0 0-10 15,0 0-1-15,0 0-3 0,0 0 3 16,16-31-8-16,-8 21 0 0,-8 1-3 0,6-7-3 16,-3 0-1-16,4-2 3 0,-4-2-2 15,-3-1-4-15,3-4 0 0,-3 6-3 0,3-9 2 16,-3 6-5-16,5-6 2 0,-2 3-1 15,0 0 1-15,0 0 3 0,1 6-7 16,-4-5 2-16,3 6 0 0,-3 1-4 0,0 5 4 16,0-3 5-16,0 2-4 0,0 4-7 15,0 9-2-15,0-17-1 0,0 17-3 16,0 0 0-16,-3-11-2 0,3 11 5 16,0 0-1-16,0 0 1 0,0 0 3 0,0 0 0 15,-7 48-1-15,4-28 6 0,3 5 9 16,-3 0 5-16,-5 7 6 0,5 5 5 0,-4-1 4 15,4-4 9-15,-6 15-3 0,-2-9 4 16,11-3 2-16,-3-10 1 0,-4 2-4 16,7-4 0-16,-6 2-1 0,6-10-3 0,-3 3-2 15,3-3 0-15,-5-5 2 0,-1 1 5 16,9 0 13-16,-3-11 14 0,-3 14 10 16,0-6 3-16,3-8 7 0,-4 13-14 15,4-13-4-15,0 0-5 0,-3 10-9 0,3-10-6 16,0 0-24-16,0 0-21 0,0 0-46 15,0 0-50-15,-9 2-53 0,9-2-74 0,0 0-91 16,0 0-91-16,16-19-112 0,-7 11-128 16,2-2 57-16,-1 6-457 0,7-7-514 15</inkml:trace>
  <inkml:trace contextRef="#ctx0" brushRef="#br0" timeOffset="65786.63">25039 14441 2897 0,'-12'-1'-131'0,"12"1"37"0,0 0 31 15,-14-6 22-15,14 6 11 0,0 0 13 0,-10-4 2 16,10 4 8-16,0 0 6 0,0 0 4 16,0 0 4-16,0 0 4 0,0 0 13 15,0 0 11-15,0 0 8 0,0 0 13 0,0 0-3 16,46 25 2-16,-22-14 6 0,2 6 3 15,5-3-5-15,2 4-5 0,14 7 1 0,2 0 2 16,5 1-10-16,3-1 2 0,0 0 3 16,-2 0 7-16,-1 0-1 0,0-1-7 15,2-5 1-15,1-1-2 0,-4 0-7 16,4-4-3-16,-1 1-2 0,-2 1 9 16,-8-7-8-16,11 4 4 0,-7-5-9 0,7 2 1 15,-7 0 0-15,0-5-9 0,-4-1-7 16,5 2 8-16,15-2-6 0,4 7 6 0,-17-7-3 15,-5 2-5-15,1-3 0 0,-13-2 0 16,12-1-9-16,-9 0 6 0,8 3-1 16,-10-3 2-16,9-4 1 0,-5 1-2 0,5-3 2 15,1 4-4-15,-7-4-5 0,-1 2 1 16,5 0-3-16,-4-5 3 0,-3 1 0 0,6 0-1 16,-3-3-3-16,0 1 9 15,-4 0 0-15,5-2-1 0,-4 2 6 0,-7-4-3 16,6 0 2-16,-6 2-1 0,0-4-2 15,3 1 9-15,1 1-6 0,-4-4-5 16,0 0 4-16,0 0-3 0,9-7-1 0,2 0 7 16,-14 0 1-16,-5 4-4 0,5 0-3 15,-3-4 4-15,9-8-6 0,-3 1-7 0,-13 6 5 16,-1 1 1-16,-2 1-4 0,-1-1-2 16,0 0-2-16,4-1 2 0,-4-2-3 15,1 0 3-15,-4 0-1 0,-1 3-2 16,-4-2 4-16,1 2-6 0,4-6 4 0,-4 5-2 15,-3-2-1-15,2-4 6 0,-2 4-5 16,-3 0 0-16,0 1-4 0,3 0-2 16,-3-2 1-16,0 0 3 0,-6 0 4 0,-2-5 1 15,-2 5-5-15,1-4 0 0,-5 4-2 16,1-5 0-16,-11-6 3 0,-2 1 1 16,2 2-3-16,-2-1 5 0,-1 2-1 0,4 7-6 15,-10-4 3-15,6 1-3 0,-3 0-2 16,-4 1 2-16,8 9 6 0,-11-8-4 0,1 0-1 15,-1 1-5-15,-3 4 6 0,6 4 3 16,-5-4-4-16,-5 0 6 0,4 0-7 16,4 7 1-16,-12-4 2 0,2 1 1 0,-4 2-4 15,10 6-3-15,13 1 8 16,-12-1-2-16,-1 1-2 0,2 2-2 0,-4 0 3 16,-15-2-3-16,6 1 3 0,-8 1-3 15,9 0 2-15,-10-1 2 0,9 4-5 0,-12 0 9 16,-3 0-8-16,12 2 3 0,-9-2-1 15,10 1-6-15,0 4 8 0,-17-1-2 0,10 1 1 16,6 2 1-16,4 0-2 0,-3 0-5 16,0 0 6-16,-14 5-3 0,10-3 0 15,7 4 4-15,4-5 0 0,2 2-2 0,-2 1-2 16,2 2-1-16,-2 2 2 16,2-4 2-16,4 3-2 0,0 2-1 0,1 0-2 15,-5 2 2-15,10-4 6 0,-5 6-7 16,2-1 1-16,3-2 2 0,-2 5-2 0,-11 5 0 15,14-5 1-15,-14 7 2 0,4-1-4 16,7-4 1-16,9 1 1 0,0-3 0 16,0 2-3-16,-13 8 2 0,14-6 2 0,2-1 2 15,-3 3-3-15,4-1-1 0,0-4 6 16,6 2-11-16,-7 3 6 0,8-4 3 0,-4 6-5 16,-4-3 2-16,8 2 4 0,-4 0-5 15,7-1-2-15,-4-1 3 0,4 0 5 0,-7 5-10 16,10-5 12-16,-4 5-7 0,1-3-4 15,0 3 4-15,3-3-1 0,0 2 1 16,-4 1 0-16,4-3 2 0,7-3 1 16,-3 6-8-16,-1-2 1 0,4 0 10 15,-1 2-3-15,1 2-1 0,3-2-3 0,0 0 3 16,0 2 0-16,0 1 0 0,7 0 3 16,-4 0-4-16,0 4 2 0,7-2 6 0,-3-1-6 15,3 2 1-15,0-2-2 0,0-1 6 16,7 1-2-16,2 0 0 0,-2-2 1 15,0 0-3-15,6-2-1 0,-3 0 5 0,4 0-1 16,-5-2 1-16,8-5 2 0,0 1-1 16,3-1 1-16,3 0 0 0,14-1 2 15,-1 5-7-15,-6-7 5 0,-2-5-1 16,-5 3-3-16,0-2 2 0,-3-3 0 0,0 0-4 16,-3 1 5-16,-1-2-5 0,0-2 2 15,1 2 2-15,-6-4 0 0,5 1-4 0,-6-1 7 16,3 0-5-16,-6-2 2 0,3-1-1 15,0 4-2-15,-3-2-11 0,-1-2-21 16,2 2-35-16,-2 1-40 0,-16-3-69 0,23 3-54 16,-13-3-65-16,-10 0-83 0,17 0-184 15,-17 0 43-15,0 0 59 0,13-3-222 0,-13 3-175 16</inkml:trace>
  <inkml:trace contextRef="#ctx0" brushRef="#br0" timeOffset="66403.73">25283 14620 1874 0,'0'0'-89'16,"13"7"20"-16,1-1 22 0,2-2 2 15,4 4 10-15,0-4 9 0,0 2 3 16,7 1 3-16,-1-3 11 0,-2 0 2 0,3 3 6 16,-8-4 2-16,5 1-1 0,-4-1 2 15,-7 0 7-15,1 2 6 0,-14-5-1 0,22 4 6 16,-22-4 5-16,14 6 7 0,-14-6-1 15,0 0 3-15,7 7 3 0,-7-7 4 16,0 0-2-16,0 0 0 0,0 0-1 0,-37 4 0 16,37-4-1-16,-47-8 5 0,17 2 1 15,-3-5 5-15,-7 3 3 0,4-5 3 0,-5 1 0 16,-15-13 3-16,-1 1 0 16,4-1-1-16,7 0-5 0,-5-4-6 15,1-4 0-15,4-2-1 0,5 0-1 0,1-2-5 16,10 2-4-16,4-5-4 0,3-5-3 15,9-1-6-15,4 9 0 0,10-1-11 0,7 1-4 16,2-13-14-16,12-3-22 0,6 9-21 16,3 1-28-16,3 1-26 0,7 3-35 15,-4 3-59-15,8 3-94 0,2 2-363 0,-5 6-151 16</inkml:trace>
  <inkml:trace contextRef="#ctx0" brushRef="#br0" timeOffset="68971.84">29863 13615 1916 0,'0'0'15'16,"-17"-3"27"-16,17 3 11 0,0 0 13 15,-16-3 1-15,16 3-1 0,0 0 6 0,0 0-11 16,0 0 5-16,0 0-2 0,0 0-1 16,0 0-4-16,0 0 2 0,0 0-4 15,0 0-3-15,0 0 1 0,0 0-11 0,0 0-5 16,60-1 1-16,-44 1-3 0,-16 0-6 16,37 0-4-16,-17 0 2 0,-20 0-5 15,33 0-4-15,-16 0 1 0,-17 0-9 16,26 0 2-16,-26 0 1 0,20 0 5 15,-20 0-4-15,18 0-4 0,-18 0-2 0,0 0 0 16,0 0 0-16,0 0 2 0,0 0-7 16,0 0 3-16,0 0-3 0,0 0-4 15,-48 8 11-15,36-4-2 0,-9-2-8 0,4 1-3 16,1-1 4-16,16-2 2 0,-30 6-19 16,13-2-32-16,4-1-22 0,13-3-31 0,-24 7-35 15,15-2-46-15,9-5-50 0,-14 3-88 16,14-3-142-16,0 0-146 15,0 0-105-15</inkml:trace>
  <inkml:trace contextRef="#ctx0" brushRef="#br0" timeOffset="71537.47">2556 13441 1791 0,'3'-7'50'0,"-3"7"22"0,7-9 21 16,-7 9 8-16,0 0-4 0,3-10-8 0,-3 10-7 16,0 0-2-16,0 0-7 0,0 0-2 15,8 26-6-15,-2-8 4 0,0 0-12 16,1 5-2-16,7-3-4 0,-8 1-2 15,7 0-3-15,7 0 0 0,7-2 3 16,-3-1-19-16,6-5 13 0,-3-6-11 0,12-7 3 16,21-13 0-16,17-14 1 0,6-15-7 15,4-11 3-15,22-19-6 0,5-6-5 16,3 0-1-16,-11 3-4 0,1 6 1 0,-30 13 8 16,-8 4-13-16,-1 10 1 0,-28 9 4 15,-4 3-4-15,-6 12 8 0,-10 6-16 0,-3-1 8 16,0 2-17-16,-8 7-16 0,1 1-4 15,-10 3-6-15,0 0-23 0,0 0-24 16,17 13-23-16,-17-13-21 0,3 12-20 16,1-1-23-16,-1 2-42 0,0-6-33 15,-3 3-89-15,4-1-90 0,-1 2-144 0,-6-1-64 16</inkml:trace>
  <inkml:trace contextRef="#ctx0" brushRef="#br0" timeOffset="73887.13">25163 13477 1645 0,'0'-12'17'0,"0"12"13"16,0 0 15-16,-3-18 12 0,3 18 3 15,-4-13 4-15,1 4 7 0,0-1 4 16,0 0 1-16,3 10 1 0,-17-15 3 0,7 5-2 16,-11-4 4-16,4 10 2 0,-2-3 1 15,-1 2 6-15,-7 0 3 0,4 5-1 16,-7 0-4-16,0 2-2 0,-4 3-2 15,-2 2-7-15,-1 4-7 0,1 2-3 0,2-1-1 16,-13 8-1-16,14-1-1 0,-7 5-7 16,10-2 3-16,3-2-11 0,-6 10 2 15,6-2 0-15,-3 5-2 0,0 9 7 0,3-3-4 16,1-2 6-16,3 6-10 0,6 2 3 16,1-1-2-16,5-5 0 0,-2 5 3 0,4-6-8 15,1-5 4-15,5 2-6 0,3 0-2 16,-3-9 2-16,3 5-3 0,3-4-2 15,3 7-1-15,-1-2 0 0,4-2-2 0,-2-1-2 16,2 2 0-16,9-3 2 16,2-2 1-16,-1-2-3 0,2 1-1 0,2-6 0 15,4 1-1-15,3-2-8 0,-4 0 2 16,4-4-1-16,3-2-1 0,-6-1-5 0,3-1 2 16,-3-6 0-16,3 3-7 0,-3-1 4 15,3-4 0-15,-4-2-5 0,1-2 1 16,3 2 0-16,0-6 0 0,7 2-5 0,-1-3 2 15,1-3-1-15,-1-2-2 0,-3-5 2 16,11-4-2-16,-1-2 1 0,-2-4 1 0,-1 2 0 16,-4-8 2-16,-12 8 8 15,-1 3 7-15,3-13-2 0,-2 0 0 0,2-2-4 16,-5-1 0-16,-5 5-1 0,-2 4 3 16,2-14-9-16,1-2 3 0,-7-3-2 0,-1 3 1 15,2-5-2-15,-8-3-5 0,1 9 9 16,-4 4-9-16,-4-1 0 0,8 4-3 15,-11 0 3-15,1-1-2 0,-5-8 4 0,1 10-4 16,4 6 1-16,-8 2-2 0,4 1 1 16,-7 4 0-16,1-2 5 0,-1 8-8 0,-3-5 1 15,-6 1 7-15,-1 0-8 0,0 5-3 16,-3 0 0-16,6 4 0 0,-9-1 0 16,-3 4 0-16,3 4-2 0,-7 1-2 15,-1 4 0-15,-2 4 3 0,-20 6-2 16,6 1 3-16,-3 6 6 0,0 0-5 0,-3 8 1 15,6-3 0-15,-3 6 1 0,3 2-1 16,-6 5 0-16,13 0 0 0,-6 5 2 0,-1 3-2 16,17-4 0-16,4 1 1 0,-8 13-4 15,14-6 5-15,3 0-2 0,4 6 9 0,3 12-7 16,7-9 5-16,2 1 5 0,11-2-9 16,-3 2-1-16,9 0 7 0,8-1-4 15,3-5 0-15,3 3 1 0,16 3 8 0,-6-10-3 16,18 3-2-16,1-2 0 0,-5-15 3 15,5-1 5-15,5-4-5 0,-1-9 3 16,7 2-6-16,-3-6 2 0,-11-5-1 16,-3-6-1-16,8-1 2 0,-1-6-1 0,-4-1-3 15,21-10 9-15,-7 0-5 0,0-5-5 16,-3-6 0-16,0-3 10 0,-7-3-10 0,-1-3-6 16,5-11 1-16,-18 5 3 0,1-3-3 15,-7 1 2-15,-3-6-4 0,-1-2 3 16,-2 0-2-16,-5 2-1 0,-5 1-2 0,-4 0 4 15,-4 4 0-15,2 8-4 0,-8-5 3 16,0-14-5-16,0 5 1 0,-3-2 2 0,-8-8-3 16,5 5 3-16,-1-1-4 0,-10-1 11 15,1 6-9-15,2 6-1 0,-5 1-4 16,5 8 3-16,-2 7-4 0,-2 3-1 16,-2 0 13-16,-3 3-8 0,-3 1-1 0,-1 2-1 15,-3 5-4-15,-21-7 0 0,18 9 13 16,0 3-12-16,0 5 1 0,-1 1-3 15,-2 3 4-15,-8 6-2 0,-12 6 0 0,-4 6-1 16,3 7 1-16,-9 10 0 0,-5 5 3 16,5 6-1-16,-4 8 2 0,7 1-1 0,3 4 10 15,3 4-9-15,3 6 2 16,11 5 1-16,4-2 2 0,5 3-1 0,14-3 4 0,-4 3-5 16,15-18 6-16,2 7-1 15,3-4 1-15,11-5 6 0,3-3-9 0,7-4-28 16,-1-6-33-16,5-2-46 0,6-8-49 15,-5-4-76-15,5-13-93 0,-4-2-117 16,7-4-206-16,-3-3 41 0,-3-6 73 0,-2-3-431 16,5-2-441-16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3:12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6343 7560 1665 0,'0'0'35'0,"0"0"17"15,0 0 8-15,0 0 9 0,6-13-2 0,-6 13-2 16,0 0 2-16,0 0-6 0,0 0-4 16,0 0-7-16,0 0 0 0,14-5 8 0,-14 5 14 15,0 0 2-15,0 0 6 0,0 0 0 16,16 19-2-16,-16-19-2 0,10 11-5 16,-3-5-9-16,3-2 2 0,-10-4-6 0,24 4 6 15,-5 0-1-15,8-8 3 16,9 0-13-16,29-9-11 0,28-6 3 0,-7-6-5 15,7-6-1-15,-9 6-5 0,-1 0 4 16,-6-2-7-16,-21 4-8 0,-2 4-2 0,0-3 2 16,-12 1 5-16,-5 6-11 0,-7 1 0 15,-3 3-2-15,-4 1-1 0,-7 3 1 16,2-3-1-16,-9 2-5 0,2 4-8 0,2-5-25 16,-13 9-40-16,13-8-38 0,-9 8-29 15,-4 0-27-15,0 0-37 0,0 0-53 0,0 0-79 16,0 0-124-16,-20 21 44 0,6-13-163 15,-2-1-72-15</inkml:trace>
  <inkml:trace contextRef="#ctx0" brushRef="#br0" timeOffset="366.97">6539 7517 1706 0,'0'0'49'0,"0"0"7"0,-16 0 7 0,16 0 4 15,0 0 0-15,0 0-5 0,-20 8-4 16,20-8 9-16,0 0 14 0,-4 7 4 0,4-7 6 16,0 0-7-16,10 18 0 0,-10-18 2 15,11 10-10-15,2-5 2 0,7-1 8 16,7-4 0-16,13-4-5 0,23-8-2 0,3-6-13 15,28-6-2-15,-1-8-10 0,0 3-9 16,4-10-1-16,-14 10-6 0,-2 0 0 0,-18 5-9 16,-3 5 7-16,-3-1-5 0,-21 5-2 15,1 1-8-15,-10 6-4 0,-8-1-35 16,1 1-28-16,-2 4-47 0,-2 0-37 0,-7 4-23 16,-9 0-24-16,14-3-43 15,-14 3-47-15,0 0-83 0,0 0-82 0,3 17-187 16,-6-9-116-16</inkml:trace>
  <inkml:trace contextRef="#ctx0" brushRef="#br0" timeOffset="36435.18">18789 14930 1847 0,'-3'-10'61'0,"0"2"20"0,-4 1 15 0,7 7-2 0,0 0-8 16,-3-14-13-16,3 14-2 0,0 0-4 16,0 0 0-16,0 0 9 0,0 0 4 15,0 0 5-15,16 29 5 0,-6-16-4 16,1-1 4-16,-5 2-1 0,10 4 2 0,1-4-7 15,7 7 5-15,-5 0-4 0,8-5-5 16,3 1 9-16,3-3 3 0,27 1 2 16,4-5 3-16,13-7-3 0,32-12-9 0,15-7-9 15,46-20-6-15,1-9-11 0,1-2-3 16,-9-9-7-16,-9 4-4 0,-41 13-7 0,-2 1 0 16,-21 1-4-16,-17 6-5 15,-13 12-2-15,-10-5 4 0,-10 10 2 0,-13 2-9 0,-5 3-13 16,-1 5-30-16,-1-1-38 15,-7-1-56-15,-7 5-20 0,-6 1-24 0,0 0-30 16,0 0-36-16,-9 22-39 0,-4-7-33 16,-11-1-40-16,-3 7-100 0,-12 8-37 15,-5 2-226-15,1-1-191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6T09:32:59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14236 5185 1777 0,'0'0'-84'0,"0"0"16"0,0 0 2 16,0 0 9-16,0 0 8 0,0 0 5 0,0 0 11 15,23 18 1-15,-16-17 12 0,4 5-2 16,-2-5 2-16,4 5-1 0,-2-3 11 16,2 2 1-16,-4-1-3 0,5 2-1 0,2-1 8 15,-2 0 0-15,-4 0-6 0,4-1 0 16,-8 2 10-16,7-5 0 0,-2 5-26 0,2-3-34 16,-13-3-19-16,13 2-266 15,-13-2 141-15</inkml:trace>
  <inkml:trace contextRef="#ctx0" brushRef="#br0" timeOffset="1767.02">14223 5228 981 0,'0'0'-28'15,"0"0"17"-15,0 0 12 0,-11 4 3 16,11-4 8-16,0 0-6 0,0 0 0 16,0 0 13-16,0 0-5 0,0 0 7 0,0 0 11 15,0 8 1-15,0-8 3 0,0 0-5 16,0 0 8-16,0 0 4 0,24 13-1 0,-21-12-6 15,-3-1-3-15,14 7 1 0,-8-1-5 16,-6-6 5-16,18 5-4 0,-9 1-1 0,1-5-3 16,1 2-1-16,-5 0-5 15,7-2 1-15,-2 3-3 0,-2-2-2 0,1 3-1 16,4-2 0-16,-14-3-3 0,19 3-1 16,-8-2-3-16,-11-1 2 0,19 3 3 15,-8-3-5-15,-11 0 0 0,13 3-2 0,-13-3-4 16,20 1 2-16,-10 3 0 0,-10-4-3 15,13 0 2-15,-13 0 0 0,17 0 3 0,-17 0-5 16,13 0 4-16,-13 0-7 0,17 0 4 16,-17 0 0-16,16-4 2 0,-16 4 0 15,14 0-2-15,-14 0-1 0,13-1 1 0,-13 1-1 16,14 0-1-16,-14 0 1 0,0 0 1 16,19-3-1-16,-19 3 1 0,14-3-3 15,-14 3 1-15,10 0-1 0,-10 0 0 0,0 0 0 16,17-1-2-16,-17 1 7 0,0 0-5 15,16 0 2-15,-16 0-1 0,14 0 0 16,-14 0 2-16,0 0-5 0,16-3 0 16,-16 3 3-16,0 0-1 0,14 0 0 0,-14 0 4 15,0 0 2-15,16 0-5 0,-16 0-1 16,0 0 2-16,0 0 0 0,0 0-2 0,30 0 4 16,-30 0-1-16,0 0-1 0,0 0-4 15,17 3 1-15,-17-3-1 0,0 0 5 0,0 0 0 16,23 0-2-16,-23 0 4 15,0 0-5-15,20 1-2 0,-20-1 4 0,0 0-1 16,14 0-1-16,-14 0-3 0,0 0 4 0,0 0 1 16,26 3-2-16,-26-3 3 15,0 0-1-15,17 0 0 0,-17 0-2 0,0 0 3 16,16 3 0-16,-16-3 1 0,0 0 0 16,17 0 1-16,-17 0-7 0,0 0 2 0,0 0-2 15,0 0 4-15,20 0-2 0,-20 0 0 16,0 0 0-16,0 0 3 0,23 0-2 15,-23 0 2-15,0 0-4 0,0 0-3 0,0 0 3 16,27 0 5-16,-27 0-5 16,0 0 0-16,20 0 3 0,-20 0-2 0,16 0-1 15,-16 0 4-15,0 0 2 0,24 0-4 16,-24 0-1-16,0 0 1 0,20 0 1 0,-20 0 0 16,0 0-1-16,0 0-2 0,21 0 2 15,-21 0-1-15,9 1 0 0,-9-1 0 16,13 0 2-16,-13 0 0 0,0 0 2 0,17-1 0 15,-17 1-3-15,0 0 0 0,24 0 1 16,-24 0 2-16,13-3 0 0,-13 3-2 0,20 3-2 16,-20-3 2-16,13-3 2 0,-13 3-6 15,0 0 3-15,17 3 2 0,-17-3-4 16,13 0 2-16,-13 0-3 0,14 1 3 0,-14-1 3 16,0 0-4-16,16 4 0 15,-16-4 1-15,13 0 3 0,1 0-2 0,-14 0 1 16,16 0-7-16,-16 0 6 0,20 0-1 15,-20 0-2-15,24 0-1 0,-24 0 6 0,16 0-5 16,-16 0 6-16,14 0 1 0,-14 0-2 16,0 0 0-16,13 0-2 0,-13 0-1 0,0 0 3 15,20-4-3-15,-20 4 1 0,10 0 5 16,-10 0-7-16,0 0 2 0,20 0 2 16,-20 0-1-16,13 0-2 0,-13 0 0 0,14 4 0 15,-14-4 2-15,0 0-7 0,16-4 8 16,-16 4-4-16,0 0 0 0,17 0 4 0,-17 0-6 15,0 0 5-15,16-1 0 0,-16 1 0 16,0 0 4-16,18 0-3 0,-18 0-3 16,0 0 1-16,16 0-2 0,-16 0 1 15,0 0-1-15,17-3 2 0,-17 3-1 16,9 0-1-16,-9 0 3 0,0 0-3 0,18 0-1 16,-18 0 2-16,0 0 1 0,16 0 0 15,-16 0-1-15,0 0 3 0,17 3-1 0,-17-3-3 16,0 0 0-16,16-3 2 0,-16 3-3 15,0 0 2-15,17-3 0 0,-17 3 3 16,13 0-5-16,-13 0 0 0,0 0 4 0,17-1-4 16,-17 1 4-16,13 0 1 0,-13 0-3 15,0 0 4-15,14 0-6 0,-14 0 2 16,13-3 2-16,-13 3 3 0,0 0 2 16,14-3-4-16,-14 3 4 0,9-2-3 0,-9 2 0 15,10-5-1-15,-10 5 1 0,14-4-2 16,-14 4 0-16,6-4 1 0,-6 4 2 0,10-3-5 15,-10 3 2-15,11-4 2 0,-11 4-4 16,0 0 3-16,16-3-2 0,-16 3 0 16,0 0 2-16,3-5-4 0,-3 5 2 0,0 0 1 15,14-2 0-15,-14 2 1 0,0 0-5 16,0 0 5-16,6-5-1 0,-6 5-3 0,0 0 2 16,0 0-4-16,0 0 3 15,7-6-1-15,-7 6 0 0,0 0 0 0,0 0 2 16,0 0-1-16,0 0 3 0,0 0 2 15,0 0 3-15,0 0-8 0,0 0 7 16,0 0-5-16,0 0 0 0,0 0-2 0,0 0 1 16,0 0 1-16,0 0-2 0,0 0 5 15,0 0-6-15,0 0 2 0,0 0-2 0,0 0 5 16,0 0-5-16,0 0 2 0,0 0-1 16,0 0-1-16,0 0 3 0,0 0-1 15,0 0-2-15,0 0 2 0,0 0 1 0,0 0 1 16,0 0-4-16,0 0 3 15,0 0-3-15,0 0 2 0,0 0-2 0,0 0-2 16,0 0 1-16,0 0 6 0,0 0-5 16,0 0 1-16,0 0 1 0,0 0 1 0,0 0-1 15,0 0 0-15,0 0-2 0,0 0 2 16,0 0 2-16,0 0-3 0,0 0-3 0,0 0-10 16,0 0-17-16,0 0-25 0,0 0-20 15,0 0-40-15,0 0-28 0,0 0-381 16,0 0-27-16</inkml:trace>
  <inkml:trace contextRef="#ctx0" brushRef="#br0" timeOffset="3550.75">14106 5235 1449 0,'0'0'-74'0,"0"0"3"15,0 0 25-15,3 5 11 0,-3-5 11 16,0 0 5-16,0 0 13 0,0 0 7 0,0 0 12 16,0 0 8-16,0 0 4 0,0 0 4 15,0 0-4-15,0 0-1 0,0 0-3 16,0 0-6-16,-13 13 5 0,13-13 1 0,-10 1-2 15,10-1 2-15,-13 3-7 16,13-3 4-16,-17 0-4 0,17 0-4 0,-13 3-2 16,13-3-2-16,-13 1 2 0,13-1 1 15,-14 4-2-15,14-4-3 0,0 0 0 0,-10 5-3 16,10-5-1-16,0 0 4 0,0 0-7 16,0 0 1-16,0 0-11 0,0 0 2 15,0 0 2-15,0 0-6 0,0 0-1 0,0 0 2 16,0 0 4-16,0 0-4 0,0 0 6 15,0 0 3-15,0 0-8 0,0 0 4 0,0 0 1 16,0 0 2-16,0 0-6 0,0 0 6 16,0 0 1-16,-6-13-3 0,6 13 3 15,0 0-5-15,0 0 4 0,-8-7 11 16,8 7 3-16,0 0 16 0,0 0 6 16,0 0 10-16,0 0 2 0,-6-5 7 0,6 5 5 15,0 0 4-15,0 0 4 0,0 0-1 16,0 0 6-16,0 0-2 0,0 0 0 0,0 0 0 15,0 0-3-15,-10-10-5 0,10 10-3 16,0 0-4-16,0 0-4 0,0 0-6 16,0 0-5-16,0 0-8 0,0 0-2 0,0 0 0 15,0 0-4-15,0 0-3 0,10 30 2 16,-7-20-4-16,0 1-1 0,5 3 3 0,-5 1-3 16,4-1-7-16,-1 4 3 15,8 0 0-15,-8 2-2 0,1-5 0 0,-1 0-17 16,5-1-28-16,-5-1-24 0,1-1-44 15,-1-1-47-15,4-6-49 0,-3 3-84 0,3-7-319 16,0 2-102-16</inkml:trace>
  <inkml:trace contextRef="#ctx0" brushRef="#br0" timeOffset="4816.96">13980 5232 1660 0,'0'0'-77'0,"0"0"7"0,0 0 10 0,0 0 17 16,0 0 8-16,-4-10 19 0,4 10 12 15,0 0 11-15,0 0 14 0,0 0 7 0,0 0-6 16,0 0 5-16,0 0 1 0,-6-7-1 15,6 7 0-15,0 0 0 0,0 0 2 16,0 0 2-16,0 0-3 0,0 0 1 0,0 0-2 16,-14 21 1-16,14-21 3 0,-6 17-4 15,2-13 4-15,4-4-4 0,0 18 1 0,-3-8-1 16,3-10-2-16,3 22-5 0,1-12 0 16,-4 1-3-16,3-3 2 0,0 3-2 15,0 2-1-15,0-3 0 0,5 2 1 16,-2 1-5-16,4 2 1 0,-7-5 1 15,8 2-2-15,-5 1-2 0,1-1 1 0,2 1 3 16,2-1-2-16,-1-2-2 0,-4 2 5 16,5-1-4-16,-1-1-2 0,-1 0 1 0,1 0-3 15,4-1-1-15,-1 2 2 0,-3-1-3 16,3-3 4-16,1 3-3 0,-4-2-1 16,3 2-1-16,1-3 0 0,2 4 0 0,-2-4 2 15,-1 3-1-15,4-2 5 0,-1-1-3 16,1 0 3-16,-4 4 1 0,1-4-2 0,2 0-1 15,1 4 2-15,-1-4-3 16,1 0 2-16,-4 1-3 0,8-1-2 0,-5 1-1 16,1-1 3-16,0 0 1 0,-4 0-3 15,7-1 1-15,-7 2 1 0,7-1 2 0,-3-3 3 16,3 5-3-16,-7-1 2 0,7-4 5 16,1 4-4-16,-2-3-2 0,1 0 2 15,4-1 1-15,6 2 5 0,-8-1-6 0,16 2 2 16,-8-1 1-16,0-2-5 0,-1 4 1 15,1-3-1-15,4 0 2 0,-4-1-5 0,-4 3 3 16,1-1 1-16,0-1-4 0,-4-2 2 16,-7 0-2-16,5-2 1 15,-1 2 1-15,3 0 0 0,-3-3-3 0,0 0 2 16,4 0 0-16,2 0-2 0,-6 0 1 16,7-3-1-16,-7 3-1 0,3-3-2 0,-3 2 2 15,4-2 1-15,-11 0-2 0,7 1 2 16,-1-3 1-16,5 1-2 0,-4 0 6 0,1 0-5 15,-2-2-2-15,8-1 1 0,-10 2 2 16,-1-2-1-16,11-4 1 0,-7 4-4 16,3 0 1-16,0-4 0 0,4 4-2 0,-7 0 2 15,3-4 4-15,-3 4-4 0,1 0 1 16,-5-1-5-16,1-1 2 0,2 1 0 0,-2 0 2 16,4-2-1-16,-2 0 1 15,-2 2-1-15,-4-2-2 0,4 3-2 0,-1-3 1 16,2-1 2-16,-6 4-1 0,2-4 0 15,-1 3 11-15,1 0 11 0,-1-2 1 16,-6 3 1-16,6-1-1 0,-6-1-6 0,6 1-1 16,-6 0-3-16,6-2-1 0,-6 3 1 15,3-4 0-15,-3 1-2 0,-4 0-1 0,3-1 4 16,4 0-10-16,-2 1 3 0,-2-2-2 16,-3 1 3-16,0-2-3 0,4 4 3 15,-4-4 0-15,5 3 5 0,-5-1-2 0,0 3 6 16,-3 8-4-16,3-21 0 0,-3 11-2 15,3-1 3-15,-3 11-6 0,0-19 4 16,0 9-6-16,-3-2 4 0,6 2-4 16,-3 10 0-16,0-18 4 0,-3 5-2 0,3 13 0 15,0-18-6-15,3 11 0 0,-3 7 8 16,-3-12-4-16,3 12 3 0,0-13-3 16,0 13-7-16,-3-12 7 0,3 12-5 0,3-10-1 15,-3 10 4-15,0 0-8 0,0 0-12 16,0 0-25-16,0-12-18 0,0 12-14 0,0 0-25 15,0 0-24-15,0 0-19 0,0 0-24 16,0 0-28-16,0 0-19 0,0 0-32 16,0 0-413-16,0 0-154 0</inkml:trace>
  <inkml:trace contextRef="#ctx0" brushRef="#br0" timeOffset="5334.21">16152 5154 1875 0,'8'-7'-27'0,"-8"7"21"0,0 0 17 16,0 0 7-16,0 0 1 0,0 0 0 15,0 0 1-15,0 0 1 0,0 0-1 16,0 0 2-16,0 0-1 0,0 0 1 0,-30 28-1 16,19-18 6-16,-2 0-1 0,0 2-2 15,-4 3 2-15,0-1 0 0,4 0-4 16,0-4-2-16,3 2-3 0,-3 1 2 15,3-3-1-15,-1-2-4 0,5-1-1 0,-4 0 1 16,-1 1-1-16,11-8 2 0,-6 10 0 16,6-10-1-16,-6 7 3 0,6-7-1 0,0 0-2 15,0 0-1-15,0 0-2 0,0 0-1 16,0 0-4-16,0 0 2 0,0 0-3 16,0 0 0-16,6-31 2 0,0 23-3 0,2-5-1 15,5 1 0-15,0-5 0 0,-6 3 4 16,6 2-4-16,0-1 0 0,1 1 7 0,-4 2 1 15,0 0 3-15,0 2 0 16,-4 4-4-16,4-4-1 0,-10 8 0 0,14-5 1 16,-14 5 2-16,0 0 0 0,27 0 1 15,-27 0-1-15,19 10 2 0,-5-3 3 16,-4 3-2-16,-1 1 2 0,2-3-2 0,-1 6-2 16,-1-3-1-16,2 0 5 0,-4-1-4 15,2 3 1-15,5-4-1 0,-11 2-2 0,4-1 1 16,-4-3-2-16,8 1-2 0,-11-8 7 15,9 13-11-15,-2-9 7 0,-7-4-6 16,6 10-15-16,-6-10-25 0,7 8-37 0,-7-8-43 16,0 0-55-16,0 4-63 15,0-4-167-15,0 0-231 0,0 0-128 0</inkml:trace>
  <inkml:trace contextRef="#ctx0" brushRef="#br0" timeOffset="7334.26">7523 6407 2242 0,'-23'-3'98'0,"3"3"10"15,6 0 2-15,14 0 1 0,0 0-18 0,-26 3-22 16,26-3-11-16,0 0-15 16,0 0-7-16,0 0 4 0,0 0 8 15,0 0-3-15,100-13 1 0,-21 5-2 0,38 0-3 16,3-10-4-16,10 5 1 0,4 1-18 15,2-1 8-15,8 1-2 0,3 2 7 0,2-4 0 16,-9 6-3-16,-13 2-6 0,-10-5 2 16,-11 4 1-16,-26 3-10 0,-13-2-2 0,-14 4 0 15,-13 0 0-15,-3 2-7 0,-11-5-4 16,-2 2-9-16,-4 3-8 0,-7-3-9 16,-13 3-11-16,0 0-12 0,0 0-10 0,0 0-4 15,-60 11-2-15,20-4 7 16,-23 3 2-16,-8 0 4 0,-22 2 4 0,0 3 7 0,0 1 3 15,-1-4 1-15,15 1 7 0,2-6 4 16,0 5 1-16,4 1 15 0,9-5 22 16,12-1 9-16,8-3 15 0,14 0 4 15,3-2-2-15,4 0 1 0,0 1-8 0,9 0 10 16,14-3-14-16,-23 3-3 0,23-3 2 16,0 0 0-16,0 0-8 0,73-9-4 15,8-3 3-15,31-5-2 0,15-1 2 0,43-7-8 16,0 0-5-16,-30 6 0 0,-4 1-24 15,-2 0-28-15,-10 5-40 0,-12 3-33 0,-28 1-38 16,-11 3-45-16,-2-1-42 16,-25 4-36-16,-10 1-96 0,-6 0-62 0,-6-2-146 15,-7 4-79-15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6AE-3DB2-FBBC-F770-B2A573DB2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60A9B-066F-9F7F-FB2F-C2D41ADA9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979BA-0525-DAE1-5E8E-88EED3C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A8521-CE86-66CB-B01E-8DAC16D2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0838B-2278-7F2B-C395-764E65E2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4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BBA5-DDDC-5DFC-D1C7-959C8DDF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5A6DF-14E3-8C45-8B9A-C05A70A33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985D4-DC8A-13ED-85F9-8A022617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3CE73-1215-D47F-2E32-8A2E86FE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301E-FF70-52DC-492D-ADD5A76C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62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4736F-3BF7-3A86-AF45-33D75B1E3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E16A1-2F0B-EA1E-06CF-4F9BAB449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95055-2D91-A376-E9BE-0BF291BE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BF00-897B-F3B7-E244-9ED59756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A26B4-B86E-1D2B-C26D-151093EF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5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6633-49E3-D0D5-9DCA-A79DB08F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0B8FB-B4DC-EA81-399A-620FFE56A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2DA-D3D5-76A8-97BA-175E1A70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CFD99-3606-AB4E-B438-8E15C41F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82844-8D23-4875-06AD-BFBEF054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0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4CD8-1550-6C58-2207-AC41F0F9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40AD9-B6C5-B1CB-A519-912979D74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D3296-9BC0-484B-10A3-1C354489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34ABF-98E0-FABA-3424-DADD73C1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A9ADD-23A9-3D8D-661B-2A43DC5B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4D51-2E32-63B6-4486-370D9FB1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46A1-56E1-97FA-5FF5-042AABFB1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4EE58-2412-C0FB-F696-E7D47F411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D21A6-BDDA-E9A6-58C7-C203AB31F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00DF9-6CC9-8D76-0937-106FE0A9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36A7C-3B97-E9C9-AD41-963BAFFA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98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A11-8986-C0EF-D123-7344D85C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12106-2C73-8601-DDF5-A24309326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AB30B-B486-6536-8AB5-950A079D5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B45F3-EA9E-7587-7B85-B040C85DB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B296F-F32D-F205-0327-C5E39E2F7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24732-ED27-9C3E-2B2A-5FC3DD05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C9D97-5D73-4A9F-3E40-A07491A6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6041D-BD94-E782-5A1E-D162A096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24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2DEA-B334-C7FB-FBB8-4593AC94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10BFD9-AB71-F467-4588-D211B38C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CF50F-225A-E544-D01C-37FFA0C6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E40FD-C49D-E20F-2B43-785C37EA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68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88C9D-9F6F-BDF6-E798-FC6054BA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D7F50-2698-1A11-3A37-0ADC11E5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39DEC-7A3C-19ED-A63A-C291C0BD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04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61F1-1D80-00B4-0033-75F08B4E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1758-5690-AEE6-7305-619B6CECB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D1D77-4745-EDE3-4915-FB1E59AE0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10BC-A9A1-5D5D-44AF-BA552D2B0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1B236-55AD-715E-23B0-A0E401C9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DA6D3-4520-5493-8526-C469AF9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37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7F2F-2390-BFAC-67C1-8EFB0A7D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118CE-1AF8-3F0B-175A-0AA8A63BB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5EC7A-21CA-0B46-A2C3-F6F099FC8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31A7C-AA26-1A81-B7A0-941D4B50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46D9E-F517-298C-1E30-729DF87D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4C2F2-FF5B-410B-45F6-657E9B09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80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D61C8-B702-8AFD-E294-52FC78D3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154F3-4E1C-06B1-D83B-20D3AD626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0C6C1-84D2-87E0-C98D-03CFCC25B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A70F7-E2A4-4BEF-81C3-7227DE237A4D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0CB35-64A0-F10A-654A-CFF1BCED6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DDAF1-1894-ECF6-DB9A-89BEE0C60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65738-B61A-4123-A2B7-A2D3DCD7E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40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dsi.pt/topico/google-clou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customXml" Target="../ink/ink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customXml" Target="../ink/ink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customXml" Target="../ink/ink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customXml" Target="../ink/ink40.xml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customXml" Target="../ink/ink41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customXml" Target="../ink/ink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customXml" Target="../ink/ink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EC19-49C9-DEFB-78F5-8CD2F8D03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5084"/>
            <a:ext cx="9144000" cy="2387600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Accenture Exam Questions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741F5-D3A5-FA32-D1FF-3C3ADD5C4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181" y="4722916"/>
            <a:ext cx="9144000" cy="165576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06/07/2024</a:t>
            </a:r>
            <a:endParaRPr lang="en-IN" sz="72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D40D6-17BB-2DE4-D310-7C2BA9349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247" b="34053"/>
          <a:stretch/>
        </p:blipFill>
        <p:spPr>
          <a:xfrm>
            <a:off x="552395" y="479322"/>
            <a:ext cx="6192534" cy="1953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59B23-7FD7-6D40-CC97-AA1586707B5F}"/>
              </a:ext>
            </a:extLst>
          </p:cNvPr>
          <p:cNvSpPr txBox="1"/>
          <p:nvPr/>
        </p:nvSpPr>
        <p:spPr>
          <a:xfrm>
            <a:off x="2105891" y="6858000"/>
            <a:ext cx="7980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apdsi.pt/topico/google-cloud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0835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8C0BB-A5B0-72E2-7220-623C35B4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31" y="388499"/>
            <a:ext cx="8104571" cy="160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6C010-9029-1A4C-C624-282DE98B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0" y="2971326"/>
            <a:ext cx="7446336" cy="3098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62BABC-10D8-C16F-00EE-BCF2D41915DC}"/>
                  </a:ext>
                </a:extLst>
              </p14:cNvPr>
              <p14:cNvContentPartPr/>
              <p14:nvPr/>
            </p14:nvContentPartPr>
            <p14:xfrm>
              <a:off x="704520" y="1698120"/>
              <a:ext cx="10442160" cy="3710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62BABC-10D8-C16F-00EE-BCF2D41915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160" y="1688760"/>
                <a:ext cx="10460880" cy="37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23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17CC3-D2F2-4C55-87AA-2E66405C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5" y="0"/>
            <a:ext cx="5940945" cy="3338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C464E-4E39-7218-5967-1FC58D51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81" y="2479869"/>
            <a:ext cx="5034326" cy="39855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FB3CAB-B021-5FBE-155F-E5E94A0CDA66}"/>
                  </a:ext>
                </a:extLst>
              </p14:cNvPr>
              <p14:cNvContentPartPr/>
              <p14:nvPr/>
            </p14:nvContentPartPr>
            <p14:xfrm>
              <a:off x="2283480" y="2601000"/>
              <a:ext cx="5238000" cy="2838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FB3CAB-B021-5FBE-155F-E5E94A0CDA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4120" y="2591640"/>
                <a:ext cx="5256720" cy="28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72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8C945-1BBF-040D-82A3-B4DC75B1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5" y="183956"/>
            <a:ext cx="9258045" cy="46240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5C337B-6BD3-EA0C-40FC-31177E7F3AC0}"/>
                  </a:ext>
                </a:extLst>
              </p14:cNvPr>
              <p14:cNvContentPartPr/>
              <p14:nvPr/>
            </p14:nvContentPartPr>
            <p14:xfrm>
              <a:off x="2678400" y="1852920"/>
              <a:ext cx="3192120" cy="45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5C337B-6BD3-EA0C-40FC-31177E7F3A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9040" y="1843560"/>
                <a:ext cx="3210840" cy="4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39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0CF35-75DE-D647-A092-533C7754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7" y="107301"/>
            <a:ext cx="5519447" cy="3579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82694-8CFE-A0E2-17B7-27ADC9D3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6" y="253544"/>
            <a:ext cx="4850511" cy="62114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64C2BA-B287-83E8-2E08-C1D3725BD8E1}"/>
                  </a:ext>
                </a:extLst>
              </p14:cNvPr>
              <p14:cNvContentPartPr/>
              <p14:nvPr/>
            </p14:nvContentPartPr>
            <p14:xfrm>
              <a:off x="640800" y="1405080"/>
              <a:ext cx="9924120" cy="455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64C2BA-B287-83E8-2E08-C1D3725BD8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440" y="1395720"/>
                <a:ext cx="9942840" cy="45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781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3728E-31D0-643A-E2CB-42AFDFBF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7" y="575670"/>
            <a:ext cx="4442845" cy="42370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30746D-1B49-7DF6-C1E0-FF98BA03605F}"/>
                  </a:ext>
                </a:extLst>
              </p14:cNvPr>
              <p14:cNvContentPartPr/>
              <p14:nvPr/>
            </p14:nvContentPartPr>
            <p14:xfrm>
              <a:off x="1739880" y="1816920"/>
              <a:ext cx="957960" cy="2399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30746D-1B49-7DF6-C1E0-FF98BA0360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0520" y="1807560"/>
                <a:ext cx="976680" cy="24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29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2FAA8-4C51-EBAF-2F2E-9BBBDCA0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94" y="90053"/>
            <a:ext cx="3925078" cy="65009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EB87D9-CAB4-5E35-862F-761CEE0102FD}"/>
                  </a:ext>
                </a:extLst>
              </p14:cNvPr>
              <p14:cNvContentPartPr/>
              <p14:nvPr/>
            </p14:nvContentPartPr>
            <p14:xfrm>
              <a:off x="141480" y="1005120"/>
              <a:ext cx="7437960" cy="4281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EB87D9-CAB4-5E35-862F-761CEE0102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20" y="995760"/>
                <a:ext cx="7456680" cy="43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03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5EE0D-3C06-0423-9438-4156F439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4" y="388905"/>
            <a:ext cx="6180105" cy="43177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C747E3-7E77-73D5-C9A1-439A6C0C9735}"/>
                  </a:ext>
                </a:extLst>
              </p14:cNvPr>
              <p14:cNvContentPartPr/>
              <p14:nvPr/>
            </p14:nvContentPartPr>
            <p14:xfrm>
              <a:off x="406800" y="3867480"/>
              <a:ext cx="894240" cy="255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C747E3-7E77-73D5-C9A1-439A6C0C97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440" y="3858120"/>
                <a:ext cx="912960" cy="2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0727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1DED3-028F-D2DA-5494-F5CDAACB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2" y="180804"/>
            <a:ext cx="5622431" cy="57677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91F800-12E2-7394-19C9-9477A485275C}"/>
                  </a:ext>
                </a:extLst>
              </p14:cNvPr>
              <p14:cNvContentPartPr/>
              <p14:nvPr/>
            </p14:nvContentPartPr>
            <p14:xfrm>
              <a:off x="147240" y="1193040"/>
              <a:ext cx="6880320" cy="3812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91F800-12E2-7394-19C9-9477A48527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880" y="1183680"/>
                <a:ext cx="6899040" cy="38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75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3E255-CCA1-36D5-6F5E-5C327143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0" y="184709"/>
            <a:ext cx="7824778" cy="55868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706DE4-898E-9F1E-13D1-AE573758EBFC}"/>
                  </a:ext>
                </a:extLst>
              </p14:cNvPr>
              <p14:cNvContentPartPr/>
              <p14:nvPr/>
            </p14:nvContentPartPr>
            <p14:xfrm>
              <a:off x="606960" y="2400840"/>
              <a:ext cx="6519960" cy="2317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706DE4-898E-9F1E-13D1-AE573758EB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600" y="2391480"/>
                <a:ext cx="6538680" cy="23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4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55D58-3E9A-E2DA-E1EC-07ACE937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9" y="241271"/>
            <a:ext cx="5264979" cy="3187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BFCDE-1CF0-404F-493E-C4E6B154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6" y="3191069"/>
            <a:ext cx="6583127" cy="34420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5E1442-2308-8E17-B216-066A9A8639CC}"/>
                  </a:ext>
                </a:extLst>
              </p14:cNvPr>
              <p14:cNvContentPartPr/>
              <p14:nvPr/>
            </p14:nvContentPartPr>
            <p14:xfrm>
              <a:off x="353880" y="1096200"/>
              <a:ext cx="6845040" cy="430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5E1442-2308-8E17-B216-066A9A8639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520" y="1086840"/>
                <a:ext cx="6863760" cy="432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03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EA9A1-ACAD-D56A-333C-EAEE853D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4" y="379952"/>
            <a:ext cx="10591699" cy="2008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079DB-DE16-C775-7565-A3ED6F75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40"/>
          <a:stretch/>
        </p:blipFill>
        <p:spPr>
          <a:xfrm>
            <a:off x="443527" y="3195484"/>
            <a:ext cx="10894428" cy="26743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3C7024-A5B1-9809-448A-19EF7BE6F3C6}"/>
                  </a:ext>
                </a:extLst>
              </p14:cNvPr>
              <p14:cNvContentPartPr/>
              <p14:nvPr/>
            </p14:nvContentPartPr>
            <p14:xfrm>
              <a:off x="584280" y="349560"/>
              <a:ext cx="6734520" cy="4810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3C7024-A5B1-9809-448A-19EF7BE6F3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20" y="340200"/>
                <a:ext cx="6753240" cy="48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08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3F6E1-0766-2EC2-ED72-2AD94343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35" y="290592"/>
            <a:ext cx="4707044" cy="2570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F57F-CE3C-04A8-6D34-D6F016CF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07" y="3647769"/>
            <a:ext cx="10213766" cy="21042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AFB8D7-BB23-630D-AFB6-F629D238F7CD}"/>
                  </a:ext>
                </a:extLst>
              </p14:cNvPr>
              <p14:cNvContentPartPr/>
              <p14:nvPr/>
            </p14:nvContentPartPr>
            <p14:xfrm>
              <a:off x="1126800" y="488520"/>
              <a:ext cx="4462920" cy="3450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AFB8D7-BB23-630D-AFB6-F629D238F7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7440" y="479160"/>
                <a:ext cx="4481640" cy="34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30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ADD65-7A05-1AA8-AB7E-0BDD5384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7" y="221828"/>
            <a:ext cx="6533542" cy="5186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35F8DE-3EB6-4AD8-B326-594819FCFA5F}"/>
                  </a:ext>
                </a:extLst>
              </p14:cNvPr>
              <p14:cNvContentPartPr/>
              <p14:nvPr/>
            </p14:nvContentPartPr>
            <p14:xfrm>
              <a:off x="573480" y="1186200"/>
              <a:ext cx="5106240" cy="3443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35F8DE-3EB6-4AD8-B326-594819FCFA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120" y="1176840"/>
                <a:ext cx="5124960" cy="34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60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CB363-CD7A-7239-1608-6052EEF8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9" y="354828"/>
            <a:ext cx="5775157" cy="34289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2C68A2-B7FD-EE3A-79E9-1A57C3692B33}"/>
                  </a:ext>
                </a:extLst>
              </p14:cNvPr>
              <p14:cNvContentPartPr/>
              <p14:nvPr/>
            </p14:nvContentPartPr>
            <p14:xfrm>
              <a:off x="848520" y="1194120"/>
              <a:ext cx="4832280" cy="209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2C68A2-B7FD-EE3A-79E9-1A57C3692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160" y="1184760"/>
                <a:ext cx="4851000" cy="21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278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99A41-89F9-4795-84CD-7676298F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24" y="643648"/>
            <a:ext cx="6264183" cy="55707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95DDF5-8DBA-AB9C-A354-313206FA124D}"/>
                  </a:ext>
                </a:extLst>
              </p14:cNvPr>
              <p14:cNvContentPartPr/>
              <p14:nvPr/>
            </p14:nvContentPartPr>
            <p14:xfrm>
              <a:off x="794520" y="5161320"/>
              <a:ext cx="5344920" cy="833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95DDF5-8DBA-AB9C-A354-313206FA12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160" y="5151960"/>
                <a:ext cx="5363640" cy="8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41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A0EC8-7668-0C9F-B1E5-EA331D68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2" y="141124"/>
            <a:ext cx="8736789" cy="2975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01547-8B54-E8D0-1C3F-C0033501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481" y="3116423"/>
            <a:ext cx="7871306" cy="32653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922A96-EDE6-D605-740B-375C21D7999D}"/>
                  </a:ext>
                </a:extLst>
              </p14:cNvPr>
              <p14:cNvContentPartPr/>
              <p14:nvPr/>
            </p14:nvContentPartPr>
            <p14:xfrm>
              <a:off x="451080" y="664200"/>
              <a:ext cx="6384240" cy="1619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922A96-EDE6-D605-740B-375C21D799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720" y="654840"/>
                <a:ext cx="6402960" cy="163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1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3A37A-CD85-AA62-32A6-95F59410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2" y="2769413"/>
            <a:ext cx="10300949" cy="305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E896A-4DFD-1275-EC2C-96EFE2D2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09" y="684893"/>
            <a:ext cx="9281703" cy="14872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48FAE1-881C-8637-D0E8-7356B088FD73}"/>
                  </a:ext>
                </a:extLst>
              </p14:cNvPr>
              <p14:cNvContentPartPr/>
              <p14:nvPr/>
            </p14:nvContentPartPr>
            <p14:xfrm>
              <a:off x="444960" y="847440"/>
              <a:ext cx="9947160" cy="4596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48FAE1-881C-8637-D0E8-7356B088FD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600" y="838080"/>
                <a:ext cx="9965880" cy="46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07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08D36-3A72-081E-696E-1F7A6920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9" y="274783"/>
            <a:ext cx="6792005" cy="2878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B1054-400F-62D0-4905-5014B228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94" y="3881535"/>
            <a:ext cx="6665712" cy="2550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05D2FC-1AA5-E185-DF4D-42AA564F350D}"/>
                  </a:ext>
                </a:extLst>
              </p14:cNvPr>
              <p14:cNvContentPartPr/>
              <p14:nvPr/>
            </p14:nvContentPartPr>
            <p14:xfrm>
              <a:off x="4394160" y="1114560"/>
              <a:ext cx="4843440" cy="4692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05D2FC-1AA5-E185-DF4D-42AA564F35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4800" y="1105200"/>
                <a:ext cx="4862160" cy="471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3908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CBA3E-2087-C36E-9736-D6D83B72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1097078"/>
            <a:ext cx="10783234" cy="46638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8BAAA0-C710-B3A1-F672-6C55C539DBDA}"/>
                  </a:ext>
                </a:extLst>
              </p14:cNvPr>
              <p14:cNvContentPartPr/>
              <p14:nvPr/>
            </p14:nvContentPartPr>
            <p14:xfrm>
              <a:off x="606960" y="3028320"/>
              <a:ext cx="7127280" cy="199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8BAAA0-C710-B3A1-F672-6C55C539DB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600" y="3018960"/>
                <a:ext cx="7146000" cy="20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25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6FFB16-2CF5-8FC7-F9B9-0786DE7D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3" y="294065"/>
            <a:ext cx="4919714" cy="3540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E323A8-6F00-333E-30F7-49DC9D6B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51" y="504016"/>
            <a:ext cx="4840906" cy="33306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485436-7E0D-9F61-2D0E-98F3637E9AA6}"/>
                  </a:ext>
                </a:extLst>
              </p14:cNvPr>
              <p14:cNvContentPartPr/>
              <p14:nvPr/>
            </p14:nvContentPartPr>
            <p14:xfrm>
              <a:off x="819360" y="1575000"/>
              <a:ext cx="10734480" cy="443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485436-7E0D-9F61-2D0E-98F3637E9A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000" y="1565640"/>
                <a:ext cx="10753200" cy="445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72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B96632-0C66-FB8D-3E91-26B9C955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8" y="414635"/>
            <a:ext cx="3400638" cy="42862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B349BA-6EEF-49D6-716C-5A43650A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182" y="382680"/>
            <a:ext cx="3312990" cy="42043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CBF414-5357-95CF-DB39-47BB12EC7B2B}"/>
                  </a:ext>
                </a:extLst>
              </p14:cNvPr>
              <p14:cNvContentPartPr/>
              <p14:nvPr/>
            </p14:nvContentPartPr>
            <p14:xfrm>
              <a:off x="690840" y="1114560"/>
              <a:ext cx="9798480" cy="485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CBF414-5357-95CF-DB39-47BB12EC7B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480" y="1105200"/>
                <a:ext cx="981720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34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609B4-1DA3-EC5C-956F-66785657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03" y="275303"/>
            <a:ext cx="6001984" cy="3888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EBB06-A4CC-C77C-7417-8340D9CB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2" y="4302165"/>
            <a:ext cx="5576166" cy="1080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81BD4-6922-4FE2-B3DA-0352796C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2" y="3589835"/>
            <a:ext cx="4784989" cy="2004719"/>
          </a:xfrm>
          <a:prstGeom prst="rect">
            <a:avLst/>
          </a:prstGeom>
        </p:spPr>
      </p:pic>
      <p:pic>
        <p:nvPicPr>
          <p:cNvPr id="1028" name="Picture 4" descr="Difference Between SaaS, IaaS, and PaaS | ICT Innovations">
            <a:extLst>
              <a:ext uri="{FF2B5EF4-FFF2-40B4-BE49-F238E27FC236}">
                <a16:creationId xmlns:a16="http://schemas.microsoft.com/office/drawing/2014/main" id="{6BB7BDE3-DA58-B46B-1157-B9173CC4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64"/>
            <a:ext cx="5845521" cy="317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F05822-D565-FAE5-CDFD-CBB21A4A0B61}"/>
                  </a:ext>
                </a:extLst>
              </p14:cNvPr>
              <p14:cNvContentPartPr/>
              <p14:nvPr/>
            </p14:nvContentPartPr>
            <p14:xfrm>
              <a:off x="621360" y="1168560"/>
              <a:ext cx="10482120" cy="3354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F05822-D565-FAE5-CDFD-CBB21A4A0B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000" y="1159200"/>
                <a:ext cx="10500840" cy="337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00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E556D-D76C-BC37-ED9D-3A2DDD88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6" y="138465"/>
            <a:ext cx="10504603" cy="6114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20E53E-E4F4-AE66-0DD6-675CDC9586F5}"/>
                  </a:ext>
                </a:extLst>
              </p14:cNvPr>
              <p14:cNvContentPartPr/>
              <p14:nvPr/>
            </p14:nvContentPartPr>
            <p14:xfrm>
              <a:off x="298800" y="1347120"/>
              <a:ext cx="7653600" cy="2685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20E53E-E4F4-AE66-0DD6-675CDC9586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440" y="1337760"/>
                <a:ext cx="7672320" cy="27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329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26C94-CE91-E206-9EF7-58F9FAFF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0" y="151364"/>
            <a:ext cx="10051616" cy="62188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B8DA2B-4211-2677-1C68-B49995323016}"/>
                  </a:ext>
                </a:extLst>
              </p14:cNvPr>
              <p14:cNvContentPartPr/>
              <p14:nvPr/>
            </p14:nvContentPartPr>
            <p14:xfrm>
              <a:off x="560520" y="3003480"/>
              <a:ext cx="5910120" cy="3128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B8DA2B-4211-2677-1C68-B499953230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160" y="2994120"/>
                <a:ext cx="5928840" cy="31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460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6E61B-31D8-C1A5-C90C-70B669C8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5" y="325597"/>
            <a:ext cx="11169517" cy="59670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BFA242-16E5-DC89-79C2-6FB4F5E1D3CA}"/>
                  </a:ext>
                </a:extLst>
              </p14:cNvPr>
              <p14:cNvContentPartPr/>
              <p14:nvPr/>
            </p14:nvContentPartPr>
            <p14:xfrm>
              <a:off x="325080" y="2206440"/>
              <a:ext cx="8145720" cy="320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BFA242-16E5-DC89-79C2-6FB4F5E1D3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20" y="2197080"/>
                <a:ext cx="8164440" cy="32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819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8E4F7-D705-D14E-76ED-D38A0C218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6" y="326472"/>
            <a:ext cx="10217270" cy="49042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668A31-4CE6-3931-2839-AFCEFAE7C017}"/>
                  </a:ext>
                </a:extLst>
              </p14:cNvPr>
              <p14:cNvContentPartPr/>
              <p14:nvPr/>
            </p14:nvContentPartPr>
            <p14:xfrm>
              <a:off x="411480" y="1102680"/>
              <a:ext cx="9345960" cy="523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668A31-4CE6-3931-2839-AFCEFAE7C0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120" y="1093320"/>
                <a:ext cx="9364680" cy="525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4734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544E7-5D35-8772-A13E-9FC50920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1" y="284355"/>
            <a:ext cx="9889035" cy="43996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FC9470-C0FD-1B09-F7A7-247C23F1600E}"/>
                  </a:ext>
                </a:extLst>
              </p14:cNvPr>
              <p14:cNvContentPartPr/>
              <p14:nvPr/>
            </p14:nvContentPartPr>
            <p14:xfrm>
              <a:off x="691920" y="1107720"/>
              <a:ext cx="11195280" cy="3285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FC9470-C0FD-1B09-F7A7-247C23F160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560" y="1098360"/>
                <a:ext cx="11214000" cy="33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5314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1AFF1-4E8D-DAEA-7112-F0E40536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0" y="427305"/>
            <a:ext cx="9921085" cy="50404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FD0979-CECB-8099-59A9-ACEFCA3BED48}"/>
                  </a:ext>
                </a:extLst>
              </p14:cNvPr>
              <p14:cNvContentPartPr/>
              <p14:nvPr/>
            </p14:nvContentPartPr>
            <p14:xfrm>
              <a:off x="453600" y="1498320"/>
              <a:ext cx="8468640" cy="250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FD0979-CECB-8099-59A9-ACEFCA3BED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240" y="1488960"/>
                <a:ext cx="8487360" cy="25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217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D5949-0D3C-E7CA-B150-EA57A94B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1" y="374929"/>
            <a:ext cx="8631865" cy="48315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A4D3D4-FA82-6871-9A0B-1AF7882CA45B}"/>
                  </a:ext>
                </a:extLst>
              </p14:cNvPr>
              <p14:cNvContentPartPr/>
              <p14:nvPr/>
            </p14:nvContentPartPr>
            <p14:xfrm>
              <a:off x="405720" y="1174680"/>
              <a:ext cx="7246800" cy="3894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A4D3D4-FA82-6871-9A0B-1AF7882CA4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360" y="1165320"/>
                <a:ext cx="7265520" cy="39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81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6482C-6E15-C14D-6678-94D57879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28" y="226326"/>
            <a:ext cx="7636539" cy="47748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E44B8D-9322-2555-8EE3-91EA67D4B57B}"/>
                  </a:ext>
                </a:extLst>
              </p14:cNvPr>
              <p14:cNvContentPartPr/>
              <p14:nvPr/>
            </p14:nvContentPartPr>
            <p14:xfrm>
              <a:off x="331200" y="550800"/>
              <a:ext cx="5583600" cy="330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E44B8D-9322-2555-8EE3-91EA67D4B5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840" y="541440"/>
                <a:ext cx="5602320" cy="33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7914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3198F-585C-19CD-6199-B61944F1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2" y="350801"/>
            <a:ext cx="8217999" cy="53408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5D8CE3-15A6-8037-0778-1B701D725E5F}"/>
                  </a:ext>
                </a:extLst>
              </p14:cNvPr>
              <p14:cNvContentPartPr/>
              <p14:nvPr/>
            </p14:nvContentPartPr>
            <p14:xfrm>
              <a:off x="459360" y="1287720"/>
              <a:ext cx="6097320" cy="230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5D8CE3-15A6-8037-0778-1B701D725E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000" y="1278360"/>
                <a:ext cx="6116040" cy="23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00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DD636-AC5A-253D-3C5A-EBA2E002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1" y="295598"/>
            <a:ext cx="9528277" cy="57133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69F58C-CEFF-12A0-159C-5DF6C1DC8644}"/>
                  </a:ext>
                </a:extLst>
              </p14:cNvPr>
              <p14:cNvContentPartPr/>
              <p14:nvPr/>
            </p14:nvContentPartPr>
            <p14:xfrm>
              <a:off x="365760" y="1126440"/>
              <a:ext cx="8599680" cy="295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69F58C-CEFF-12A0-159C-5DF6C1DC86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400" y="1117080"/>
                <a:ext cx="8618400" cy="29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55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114EE-8E37-2139-74E0-ADF0CD2B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7" y="355285"/>
            <a:ext cx="10201604" cy="2275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33EBD-4D4C-38D9-97BD-5DA18EE8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57" y="3123548"/>
            <a:ext cx="9603187" cy="956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32663-24DF-656B-D222-D52C96B2E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93" y="3919580"/>
            <a:ext cx="10661017" cy="22759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5CC21B-0EFC-DB4D-0D16-D67330EF97E6}"/>
                  </a:ext>
                </a:extLst>
              </p14:cNvPr>
              <p14:cNvContentPartPr/>
              <p14:nvPr/>
            </p14:nvContentPartPr>
            <p14:xfrm>
              <a:off x="497880" y="497520"/>
              <a:ext cx="4089960" cy="4717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5CC21B-0EFC-DB4D-0D16-D67330EF97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520" y="488160"/>
                <a:ext cx="4108680" cy="47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789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C375E-A6CF-314C-B76B-5E170A02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8" y="424073"/>
            <a:ext cx="5152963" cy="41665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C04E3B-4B18-72EA-5B77-0CCCA561C180}"/>
                  </a:ext>
                </a:extLst>
              </p14:cNvPr>
              <p14:cNvContentPartPr/>
              <p14:nvPr/>
            </p14:nvContentPartPr>
            <p14:xfrm>
              <a:off x="521640" y="1098720"/>
              <a:ext cx="3161160" cy="2828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C04E3B-4B18-72EA-5B77-0CCCA561C1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280" y="1089360"/>
                <a:ext cx="3179880" cy="28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54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A25CB-BAAA-1781-7DE9-E4CED33CF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88" y="280358"/>
            <a:ext cx="7729461" cy="48328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8FEABC-9D94-987B-0960-B9ED1FF8E886}"/>
                  </a:ext>
                </a:extLst>
              </p14:cNvPr>
              <p14:cNvContentPartPr/>
              <p14:nvPr/>
            </p14:nvContentPartPr>
            <p14:xfrm>
              <a:off x="622440" y="1451520"/>
              <a:ext cx="8343000" cy="3889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8FEABC-9D94-987B-0960-B9ED1FF8E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080" y="1442160"/>
                <a:ext cx="8361720" cy="39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3221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014ED-1A3C-A489-FB5B-5BA5B471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9" y="666965"/>
            <a:ext cx="4410740" cy="52028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F6CD79-1290-C47C-947F-9C4C53CC0AA3}"/>
                  </a:ext>
                </a:extLst>
              </p14:cNvPr>
              <p14:cNvContentPartPr/>
              <p14:nvPr/>
            </p14:nvContentPartPr>
            <p14:xfrm>
              <a:off x="316800" y="1441080"/>
              <a:ext cx="7883280" cy="315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F6CD79-1290-C47C-947F-9C4C53CC0A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440" y="1431720"/>
                <a:ext cx="7902000" cy="31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9578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D82EF-C58A-B56E-7752-2018D21A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8" y="291195"/>
            <a:ext cx="4459963" cy="2638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1D69A-5A9E-03B6-9DAE-03D88810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8" y="2905645"/>
            <a:ext cx="4169652" cy="3661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862E3-6597-C869-AD1A-3B8C93E6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188676"/>
            <a:ext cx="5430090" cy="38877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471A3E-D6A3-61C1-35C8-043AB173659B}"/>
                  </a:ext>
                </a:extLst>
              </p14:cNvPr>
              <p14:cNvContentPartPr/>
              <p14:nvPr/>
            </p14:nvContentPartPr>
            <p14:xfrm>
              <a:off x="536040" y="876600"/>
              <a:ext cx="8821800" cy="4167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471A3E-D6A3-61C1-35C8-043AB17365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680" y="867240"/>
                <a:ext cx="8840520" cy="41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362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83C43-ED0C-2B49-F7D9-4CA6C3B7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9" y="243425"/>
            <a:ext cx="7209264" cy="3974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44BE4-78BA-8A60-EBD1-26EAD7468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2" y="3633553"/>
            <a:ext cx="4884917" cy="3152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7D961-CEF0-EFAD-9CF8-270182024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855" y="2556387"/>
            <a:ext cx="5767780" cy="38808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B9B05E-818D-9521-714E-B56ACDA6D467}"/>
                  </a:ext>
                </a:extLst>
              </p14:cNvPr>
              <p14:cNvContentPartPr/>
              <p14:nvPr/>
            </p14:nvContentPartPr>
            <p14:xfrm>
              <a:off x="536040" y="778680"/>
              <a:ext cx="9128880" cy="543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B9B05E-818D-9521-714E-B56ACDA6D4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680" y="769320"/>
                <a:ext cx="9147600" cy="54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4373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ADD1C-7B5C-BE6D-94DE-515803248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6" y="357874"/>
            <a:ext cx="4669760" cy="5072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D9B94-4C1E-AD13-9C6A-E2EF3A68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26" y="357874"/>
            <a:ext cx="4431450" cy="32997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5FDC1E-E864-9CD6-86E4-2C60C27BE2AF}"/>
                  </a:ext>
                </a:extLst>
              </p14:cNvPr>
              <p14:cNvContentPartPr/>
              <p14:nvPr/>
            </p14:nvContentPartPr>
            <p14:xfrm>
              <a:off x="123480" y="927720"/>
              <a:ext cx="11094480" cy="320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5FDC1E-E864-9CD6-86E4-2C60C27BE2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20" y="918360"/>
                <a:ext cx="11113200" cy="32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188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AFA9D-C36F-7B89-6E92-028D8005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8" y="300674"/>
            <a:ext cx="6970023" cy="3450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1AE66-6853-5894-8851-A4FE6B4D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10" y="1760672"/>
            <a:ext cx="5548345" cy="47476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9D6ECC-7069-1C42-86F0-BC4171107F0D}"/>
                  </a:ext>
                </a:extLst>
              </p14:cNvPr>
              <p14:cNvContentPartPr/>
              <p14:nvPr/>
            </p14:nvContentPartPr>
            <p14:xfrm>
              <a:off x="278280" y="1260000"/>
              <a:ext cx="10561680" cy="447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9D6ECC-7069-1C42-86F0-BC4171107F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920" y="1250640"/>
                <a:ext cx="10580400" cy="44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819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F6540-7B09-D6DB-CD7B-C744E716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3" y="219341"/>
            <a:ext cx="7909960" cy="1216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1BEED-BF34-1C59-9888-5E048E4A7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33" y="2092854"/>
            <a:ext cx="6157494" cy="4343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76691-3439-580E-4159-5F33E4F1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204" y="1986116"/>
            <a:ext cx="5343963" cy="46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2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7300C-EFB5-66BF-0804-0F9F1E524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6" y="426603"/>
            <a:ext cx="10494496" cy="1570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463E8-76F2-8FCD-9305-CE496AFC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57" y="3429000"/>
            <a:ext cx="8484624" cy="22107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7BB245-D7A6-BC90-288F-B2B41058C964}"/>
                  </a:ext>
                </a:extLst>
              </p14:cNvPr>
              <p14:cNvContentPartPr/>
              <p14:nvPr/>
            </p14:nvContentPartPr>
            <p14:xfrm>
              <a:off x="382320" y="424800"/>
              <a:ext cx="6102720" cy="4639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7BB245-D7A6-BC90-288F-B2B41058C9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960" y="415440"/>
                <a:ext cx="6121440" cy="46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54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09A3A-4B4D-4337-333D-894515380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"/>
          <a:stretch/>
        </p:blipFill>
        <p:spPr>
          <a:xfrm>
            <a:off x="265470" y="327302"/>
            <a:ext cx="7678993" cy="5651796"/>
          </a:xfrm>
          <a:prstGeom prst="rect">
            <a:avLst/>
          </a:prstGeom>
        </p:spPr>
      </p:pic>
      <p:pic>
        <p:nvPicPr>
          <p:cNvPr id="2050" name="Picture 2" descr="Ip Address And Classification in Computer Network | by shrutii khatal |  Medium">
            <a:extLst>
              <a:ext uri="{FF2B5EF4-FFF2-40B4-BE49-F238E27FC236}">
                <a16:creationId xmlns:a16="http://schemas.microsoft.com/office/drawing/2014/main" id="{9F23DF13-92E9-9681-6079-1C7796DC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463" y="511277"/>
            <a:ext cx="4046267" cy="211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5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505B6-ED67-2F63-8D97-DE5FA857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306141"/>
            <a:ext cx="9416128" cy="2231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53E92-D6AF-153C-0574-FEB61906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4" y="3895376"/>
            <a:ext cx="9901639" cy="1868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B394AD-553C-AC01-590B-06E08B9508B2}"/>
                  </a:ext>
                </a:extLst>
              </p14:cNvPr>
              <p14:cNvContentPartPr/>
              <p14:nvPr/>
            </p14:nvContentPartPr>
            <p14:xfrm>
              <a:off x="375480" y="1010520"/>
              <a:ext cx="5671440" cy="471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B394AD-553C-AC01-590B-06E08B9508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120" y="1001160"/>
                <a:ext cx="5690160" cy="47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106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AC413-31CC-0171-41FE-CDC2BB8B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1" y="233837"/>
            <a:ext cx="6292529" cy="3640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8F0A53-B8A6-8F4A-14CB-9EB083324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60" y="3175819"/>
            <a:ext cx="5607860" cy="34167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23552A-2A9A-AC66-7C10-0B309E2050FA}"/>
                  </a:ext>
                </a:extLst>
              </p14:cNvPr>
              <p14:cNvContentPartPr/>
              <p14:nvPr/>
            </p14:nvContentPartPr>
            <p14:xfrm>
              <a:off x="578160" y="3219480"/>
              <a:ext cx="6413400" cy="299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23552A-2A9A-AC66-7C10-0B309E2050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800" y="3210120"/>
                <a:ext cx="6432120" cy="30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340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14</Words>
  <Application>Microsoft Office PowerPoint</Application>
  <PresentationFormat>Widescreen</PresentationFormat>
  <Paragraphs>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Algerian</vt:lpstr>
      <vt:lpstr>Arial</vt:lpstr>
      <vt:lpstr>Calibri</vt:lpstr>
      <vt:lpstr>Calibri Light</vt:lpstr>
      <vt:lpstr>Cambria Math</vt:lpstr>
      <vt:lpstr>Office Theme</vt:lpstr>
      <vt:lpstr>Accenture Exam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Anshika Chaudhary</dc:creator>
  <cp:lastModifiedBy>Anshika Chaudhary</cp:lastModifiedBy>
  <cp:revision>5</cp:revision>
  <dcterms:created xsi:type="dcterms:W3CDTF">2024-07-25T18:02:22Z</dcterms:created>
  <dcterms:modified xsi:type="dcterms:W3CDTF">2024-07-26T10:15:22Z</dcterms:modified>
</cp:coreProperties>
</file>